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handoutMasterIdLst>
    <p:handoutMasterId r:id="rId4"/>
  </p:handoutMasterIdLst>
  <p:sldIdLst>
    <p:sldId id="256" r:id="rId2"/>
  </p:sldIdLst>
  <p:sldSz cx="31935738" cy="41836975"/>
  <p:notesSz cx="6797675" cy="9928225"/>
  <p:defaultTextStyle>
    <a:defPPr>
      <a:defRPr lang="fr-FR"/>
    </a:defPPr>
    <a:lvl1pPr algn="l" defTabSz="2420938" rtl="0" eaLnBrk="0" fontAlgn="base" hangingPunct="0">
      <a:spcBef>
        <a:spcPct val="0"/>
      </a:spcBef>
      <a:spcAft>
        <a:spcPct val="0"/>
      </a:spcAft>
      <a:defRPr sz="4800" kern="1200">
        <a:solidFill>
          <a:schemeClr val="tx1"/>
        </a:solidFill>
        <a:latin typeface="Arial" panose="020B0604020202020204" pitchFamily="34" charset="0"/>
        <a:ea typeface="+mn-ea"/>
        <a:cs typeface="Arial" panose="020B0604020202020204" pitchFamily="34" charset="0"/>
      </a:defRPr>
    </a:lvl1pPr>
    <a:lvl2pPr marL="1209675" indent="-752475" algn="l" defTabSz="2420938" rtl="0" eaLnBrk="0" fontAlgn="base" hangingPunct="0">
      <a:spcBef>
        <a:spcPct val="0"/>
      </a:spcBef>
      <a:spcAft>
        <a:spcPct val="0"/>
      </a:spcAft>
      <a:defRPr sz="4800" kern="1200">
        <a:solidFill>
          <a:schemeClr val="tx1"/>
        </a:solidFill>
        <a:latin typeface="Arial" panose="020B0604020202020204" pitchFamily="34" charset="0"/>
        <a:ea typeface="+mn-ea"/>
        <a:cs typeface="Arial" panose="020B0604020202020204" pitchFamily="34" charset="0"/>
      </a:defRPr>
    </a:lvl2pPr>
    <a:lvl3pPr marL="2420938" indent="-1506538" algn="l" defTabSz="2420938" rtl="0" eaLnBrk="0" fontAlgn="base" hangingPunct="0">
      <a:spcBef>
        <a:spcPct val="0"/>
      </a:spcBef>
      <a:spcAft>
        <a:spcPct val="0"/>
      </a:spcAft>
      <a:defRPr sz="4800" kern="1200">
        <a:solidFill>
          <a:schemeClr val="tx1"/>
        </a:solidFill>
        <a:latin typeface="Arial" panose="020B0604020202020204" pitchFamily="34" charset="0"/>
        <a:ea typeface="+mn-ea"/>
        <a:cs typeface="Arial" panose="020B0604020202020204" pitchFamily="34" charset="0"/>
      </a:defRPr>
    </a:lvl3pPr>
    <a:lvl4pPr marL="3632200" indent="-2260600" algn="l" defTabSz="2420938" rtl="0" eaLnBrk="0" fontAlgn="base" hangingPunct="0">
      <a:spcBef>
        <a:spcPct val="0"/>
      </a:spcBef>
      <a:spcAft>
        <a:spcPct val="0"/>
      </a:spcAft>
      <a:defRPr sz="4800" kern="1200">
        <a:solidFill>
          <a:schemeClr val="tx1"/>
        </a:solidFill>
        <a:latin typeface="Arial" panose="020B0604020202020204" pitchFamily="34" charset="0"/>
        <a:ea typeface="+mn-ea"/>
        <a:cs typeface="Arial" panose="020B0604020202020204" pitchFamily="34" charset="0"/>
      </a:defRPr>
    </a:lvl4pPr>
    <a:lvl5pPr marL="4843463" indent="-3014663" algn="l" defTabSz="2420938" rtl="0" eaLnBrk="0" fontAlgn="base" hangingPunct="0">
      <a:spcBef>
        <a:spcPct val="0"/>
      </a:spcBef>
      <a:spcAft>
        <a:spcPct val="0"/>
      </a:spcAft>
      <a:defRPr sz="48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48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48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48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48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11998">
          <p15:clr>
            <a:srgbClr val="A4A3A4"/>
          </p15:clr>
        </p15:guide>
        <p15:guide id="2" pos="1005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600"/>
    <a:srgbClr val="0000FF"/>
    <a:srgbClr val="008000"/>
    <a:srgbClr val="59CD53"/>
    <a:srgbClr val="FFFFCC"/>
    <a:srgbClr val="FF0066"/>
    <a:srgbClr val="663300"/>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8FD4443E-F989-4FC4-A0C8-D5A2AF1F390B}" styleName="Style foncé 1 - Accentuation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27F97BB-C833-4FB7-BDE5-3F7075034690}" styleName="Style à thème 2 - Accentuation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93D81CF-94F2-401A-BA57-92F5A7B2D0C5}" styleName="Style moyen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9155" autoAdjust="0"/>
    <p:restoredTop sz="97119" autoAdjust="0"/>
  </p:normalViewPr>
  <p:slideViewPr>
    <p:cSldViewPr>
      <p:cViewPr>
        <p:scale>
          <a:sx n="33" d="100"/>
          <a:sy n="33" d="100"/>
        </p:scale>
        <p:origin x="696" y="-5244"/>
      </p:cViewPr>
      <p:guideLst>
        <p:guide orient="horz" pos="11998"/>
        <p:guide pos="10059"/>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eaLnBrk="1" hangingPunct="1">
              <a:defRPr sz="1200">
                <a:latin typeface="Arial" charset="0"/>
                <a:cs typeface="+mn-cs"/>
              </a:defRPr>
            </a:lvl1pPr>
          </a:lstStyle>
          <a:p>
            <a:pPr>
              <a:defRPr/>
            </a:pPr>
            <a:endParaRPr lang="fr-FR"/>
          </a:p>
        </p:txBody>
      </p:sp>
      <p:sp>
        <p:nvSpPr>
          <p:cNvPr id="3" name="Espace réservé de la date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eaLnBrk="1" hangingPunct="1">
              <a:defRPr sz="1200">
                <a:latin typeface="Arial" charset="0"/>
                <a:cs typeface="+mn-cs"/>
              </a:defRPr>
            </a:lvl1pPr>
          </a:lstStyle>
          <a:p>
            <a:pPr>
              <a:defRPr/>
            </a:pPr>
            <a:fld id="{78426720-81C5-45BA-988E-6B69AC8A295A}" type="datetimeFigureOut">
              <a:rPr lang="fr-FR"/>
              <a:pPr>
                <a:defRPr/>
              </a:pPr>
              <a:t>14/09/2025</a:t>
            </a:fld>
            <a:endParaRPr lang="fr-FR"/>
          </a:p>
        </p:txBody>
      </p:sp>
      <p:sp>
        <p:nvSpPr>
          <p:cNvPr id="4" name="Espace réservé du pied de page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eaLnBrk="1" hangingPunct="1">
              <a:defRPr sz="1200">
                <a:latin typeface="Arial" charset="0"/>
                <a:cs typeface="+mn-cs"/>
              </a:defRPr>
            </a:lvl1pPr>
          </a:lstStyle>
          <a:p>
            <a:pPr>
              <a:defRPr/>
            </a:pPr>
            <a:endParaRPr lang="fr-FR"/>
          </a:p>
        </p:txBody>
      </p:sp>
      <p:sp>
        <p:nvSpPr>
          <p:cNvPr id="5" name="Espace réservé du numéro de diapositive 4"/>
          <p:cNvSpPr>
            <a:spLocks noGrp="1"/>
          </p:cNvSpPr>
          <p:nvPr>
            <p:ph type="sldNum" sz="quarter" idx="3"/>
          </p:nvPr>
        </p:nvSpPr>
        <p:spPr>
          <a:xfrm>
            <a:off x="3849688" y="9429750"/>
            <a:ext cx="2946400" cy="49688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5BCD8304-3189-4FEB-BB8B-60AEABDB6600}" type="slidenum">
              <a:rPr lang="fr-FR"/>
              <a:pPr>
                <a:defRPr/>
              </a:pPr>
              <a:t>‹N°›</a:t>
            </a:fld>
            <a:endParaRPr lang="fr-FR"/>
          </a:p>
        </p:txBody>
      </p:sp>
    </p:spTree>
    <p:extLst>
      <p:ext uri="{BB962C8B-B14F-4D97-AF65-F5344CB8AC3E}">
        <p14:creationId xmlns:p14="http://schemas.microsoft.com/office/powerpoint/2010/main" val="34631890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defTabSz="2422063" eaLnBrk="1" fontAlgn="auto" hangingPunct="1">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idx="1"/>
          </p:nvPr>
        </p:nvSpPr>
        <p:spPr>
          <a:xfrm>
            <a:off x="3849688" y="0"/>
            <a:ext cx="2946400" cy="496888"/>
          </a:xfrm>
          <a:prstGeom prst="rect">
            <a:avLst/>
          </a:prstGeom>
        </p:spPr>
        <p:txBody>
          <a:bodyPr vert="horz" lIns="91440" tIns="45720" rIns="91440" bIns="45720" rtlCol="0"/>
          <a:lstStyle>
            <a:lvl1pPr algn="r" defTabSz="2422063" eaLnBrk="1" fontAlgn="auto" hangingPunct="1">
              <a:spcBef>
                <a:spcPts val="0"/>
              </a:spcBef>
              <a:spcAft>
                <a:spcPts val="0"/>
              </a:spcAft>
              <a:defRPr sz="1200">
                <a:latin typeface="+mn-lt"/>
                <a:cs typeface="+mn-cs"/>
              </a:defRPr>
            </a:lvl1pPr>
          </a:lstStyle>
          <a:p>
            <a:pPr>
              <a:defRPr/>
            </a:pPr>
            <a:fld id="{918C477D-F255-4F89-A044-43C4DAB2C299}" type="datetimeFigureOut">
              <a:rPr lang="fr-FR"/>
              <a:pPr>
                <a:defRPr/>
              </a:pPr>
              <a:t>14/09/2025</a:t>
            </a:fld>
            <a:endParaRPr lang="fr-FR"/>
          </a:p>
        </p:txBody>
      </p:sp>
      <p:sp>
        <p:nvSpPr>
          <p:cNvPr id="4" name="Espace réservé de l'image des diapositives 3"/>
          <p:cNvSpPr>
            <a:spLocks noGrp="1" noRot="1" noChangeAspect="1"/>
          </p:cNvSpPr>
          <p:nvPr>
            <p:ph type="sldImg" idx="2"/>
          </p:nvPr>
        </p:nvSpPr>
        <p:spPr>
          <a:xfrm>
            <a:off x="1978025" y="744538"/>
            <a:ext cx="2841625" cy="3722687"/>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p:cNvSpPr>
            <a:spLocks noGrp="1"/>
          </p:cNvSpPr>
          <p:nvPr>
            <p:ph type="body" sz="quarter" idx="3"/>
          </p:nvPr>
        </p:nvSpPr>
        <p:spPr>
          <a:xfrm>
            <a:off x="679450" y="4716463"/>
            <a:ext cx="5438775" cy="4467225"/>
          </a:xfrm>
          <a:prstGeom prst="rect">
            <a:avLst/>
          </a:prstGeom>
        </p:spPr>
        <p:txBody>
          <a:bodyPr vert="horz" lIns="91440" tIns="45720" rIns="91440" bIns="45720"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defTabSz="2422063" eaLnBrk="1" fontAlgn="auto" hangingPunct="1">
              <a:spcBef>
                <a:spcPts val="0"/>
              </a:spcBef>
              <a:spcAft>
                <a:spcPts val="0"/>
              </a:spcAft>
              <a:defRPr sz="1200">
                <a:latin typeface="+mn-lt"/>
                <a:cs typeface="+mn-cs"/>
              </a:defRPr>
            </a:lvl1pPr>
          </a:lstStyle>
          <a:p>
            <a:pPr>
              <a:defRPr/>
            </a:pPr>
            <a:endParaRPr lang="fr-FR"/>
          </a:p>
        </p:txBody>
      </p:sp>
      <p:sp>
        <p:nvSpPr>
          <p:cNvPr id="7" name="Espace réservé du numéro de diapositive 6"/>
          <p:cNvSpPr>
            <a:spLocks noGrp="1"/>
          </p:cNvSpPr>
          <p:nvPr>
            <p:ph type="sldNum" sz="quarter" idx="5"/>
          </p:nvPr>
        </p:nvSpPr>
        <p:spPr>
          <a:xfrm>
            <a:off x="3849688" y="9429750"/>
            <a:ext cx="2946400" cy="49688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EA350CCF-D192-4E30-B7F2-CE12E9B493ED}" type="slidenum">
              <a:rPr lang="fr-FR"/>
              <a:pPr>
                <a:defRPr/>
              </a:pPr>
              <a:t>‹N°›</a:t>
            </a:fld>
            <a:endParaRPr lang="fr-FR"/>
          </a:p>
        </p:txBody>
      </p:sp>
    </p:spTree>
    <p:extLst>
      <p:ext uri="{BB962C8B-B14F-4D97-AF65-F5344CB8AC3E}">
        <p14:creationId xmlns:p14="http://schemas.microsoft.com/office/powerpoint/2010/main" val="3646723544"/>
      </p:ext>
    </p:extLst>
  </p:cSld>
  <p:clrMap bg1="lt1" tx1="dk1" bg2="lt2" tx2="dk2" accent1="accent1" accent2="accent2" accent3="accent3" accent4="accent4" accent5="accent5" accent6="accent6" hlink="hlink" folHlink="folHlink"/>
  <p:notesStyle>
    <a:lvl1pPr algn="l" defTabSz="2420938" rtl="0" eaLnBrk="0" fontAlgn="base" hangingPunct="0">
      <a:spcBef>
        <a:spcPct val="30000"/>
      </a:spcBef>
      <a:spcAft>
        <a:spcPct val="0"/>
      </a:spcAft>
      <a:defRPr sz="3200" kern="1200">
        <a:solidFill>
          <a:schemeClr val="tx1"/>
        </a:solidFill>
        <a:latin typeface="+mn-lt"/>
        <a:ea typeface="+mn-ea"/>
        <a:cs typeface="+mn-cs"/>
      </a:defRPr>
    </a:lvl1pPr>
    <a:lvl2pPr marL="1209675" algn="l" defTabSz="2420938" rtl="0" eaLnBrk="0" fontAlgn="base" hangingPunct="0">
      <a:spcBef>
        <a:spcPct val="30000"/>
      </a:spcBef>
      <a:spcAft>
        <a:spcPct val="0"/>
      </a:spcAft>
      <a:defRPr sz="3200" kern="1200">
        <a:solidFill>
          <a:schemeClr val="tx1"/>
        </a:solidFill>
        <a:latin typeface="+mn-lt"/>
        <a:ea typeface="+mn-ea"/>
        <a:cs typeface="+mn-cs"/>
      </a:defRPr>
    </a:lvl2pPr>
    <a:lvl3pPr marL="2420938" algn="l" defTabSz="2420938" rtl="0" eaLnBrk="0" fontAlgn="base" hangingPunct="0">
      <a:spcBef>
        <a:spcPct val="30000"/>
      </a:spcBef>
      <a:spcAft>
        <a:spcPct val="0"/>
      </a:spcAft>
      <a:defRPr sz="3200" kern="1200">
        <a:solidFill>
          <a:schemeClr val="tx1"/>
        </a:solidFill>
        <a:latin typeface="+mn-lt"/>
        <a:ea typeface="+mn-ea"/>
        <a:cs typeface="+mn-cs"/>
      </a:defRPr>
    </a:lvl3pPr>
    <a:lvl4pPr marL="3632200" algn="l" defTabSz="2420938" rtl="0" eaLnBrk="0" fontAlgn="base" hangingPunct="0">
      <a:spcBef>
        <a:spcPct val="30000"/>
      </a:spcBef>
      <a:spcAft>
        <a:spcPct val="0"/>
      </a:spcAft>
      <a:defRPr sz="3200" kern="1200">
        <a:solidFill>
          <a:schemeClr val="tx1"/>
        </a:solidFill>
        <a:latin typeface="+mn-lt"/>
        <a:ea typeface="+mn-ea"/>
        <a:cs typeface="+mn-cs"/>
      </a:defRPr>
    </a:lvl4pPr>
    <a:lvl5pPr marL="4843463" algn="l" defTabSz="2420938" rtl="0" eaLnBrk="0" fontAlgn="base" hangingPunct="0">
      <a:spcBef>
        <a:spcPct val="30000"/>
      </a:spcBef>
      <a:spcAft>
        <a:spcPct val="0"/>
      </a:spcAft>
      <a:defRPr sz="3200" kern="1200">
        <a:solidFill>
          <a:schemeClr val="tx1"/>
        </a:solidFill>
        <a:latin typeface="+mn-lt"/>
        <a:ea typeface="+mn-ea"/>
        <a:cs typeface="+mn-cs"/>
      </a:defRPr>
    </a:lvl5pPr>
    <a:lvl6pPr marL="6055157" algn="l" defTabSz="2422063" rtl="0" eaLnBrk="1" latinLnBrk="0" hangingPunct="1">
      <a:defRPr sz="3200" kern="1200">
        <a:solidFill>
          <a:schemeClr val="tx1"/>
        </a:solidFill>
        <a:latin typeface="+mn-lt"/>
        <a:ea typeface="+mn-ea"/>
        <a:cs typeface="+mn-cs"/>
      </a:defRPr>
    </a:lvl6pPr>
    <a:lvl7pPr marL="7266188" algn="l" defTabSz="2422063" rtl="0" eaLnBrk="1" latinLnBrk="0" hangingPunct="1">
      <a:defRPr sz="3200" kern="1200">
        <a:solidFill>
          <a:schemeClr val="tx1"/>
        </a:solidFill>
        <a:latin typeface="+mn-lt"/>
        <a:ea typeface="+mn-ea"/>
        <a:cs typeface="+mn-cs"/>
      </a:defRPr>
    </a:lvl7pPr>
    <a:lvl8pPr marL="8477220" algn="l" defTabSz="2422063" rtl="0" eaLnBrk="1" latinLnBrk="0" hangingPunct="1">
      <a:defRPr sz="3200" kern="1200">
        <a:solidFill>
          <a:schemeClr val="tx1"/>
        </a:solidFill>
        <a:latin typeface="+mn-lt"/>
        <a:ea typeface="+mn-ea"/>
        <a:cs typeface="+mn-cs"/>
      </a:defRPr>
    </a:lvl8pPr>
    <a:lvl9pPr marL="9688251" algn="l" defTabSz="2422063" rtl="0" eaLnBrk="1" latinLnBrk="0" hangingPunct="1">
      <a:defRPr sz="3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
        <p:nvSpPr>
          <p:cNvPr id="5124"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3200">
                <a:solidFill>
                  <a:schemeClr val="tx1"/>
                </a:solidFill>
                <a:latin typeface="Calibri" panose="020F0502020204030204" pitchFamily="34" charset="0"/>
              </a:defRPr>
            </a:lvl1pPr>
            <a:lvl2pPr marL="742950" indent="-285750">
              <a:spcBef>
                <a:spcPct val="30000"/>
              </a:spcBef>
              <a:defRPr sz="3200">
                <a:solidFill>
                  <a:schemeClr val="tx1"/>
                </a:solidFill>
                <a:latin typeface="Calibri" panose="020F0502020204030204" pitchFamily="34" charset="0"/>
              </a:defRPr>
            </a:lvl2pPr>
            <a:lvl3pPr marL="1143000" indent="-228600">
              <a:spcBef>
                <a:spcPct val="30000"/>
              </a:spcBef>
              <a:defRPr sz="3200">
                <a:solidFill>
                  <a:schemeClr val="tx1"/>
                </a:solidFill>
                <a:latin typeface="Calibri" panose="020F0502020204030204" pitchFamily="34" charset="0"/>
              </a:defRPr>
            </a:lvl3pPr>
            <a:lvl4pPr marL="1600200" indent="-228600">
              <a:spcBef>
                <a:spcPct val="30000"/>
              </a:spcBef>
              <a:defRPr sz="3200">
                <a:solidFill>
                  <a:schemeClr val="tx1"/>
                </a:solidFill>
                <a:latin typeface="Calibri" panose="020F0502020204030204" pitchFamily="34" charset="0"/>
              </a:defRPr>
            </a:lvl4pPr>
            <a:lvl5pPr marL="2057400" indent="-228600">
              <a:spcBef>
                <a:spcPct val="30000"/>
              </a:spcBef>
              <a:defRPr sz="3200">
                <a:solidFill>
                  <a:schemeClr val="tx1"/>
                </a:solidFill>
                <a:latin typeface="Calibri" panose="020F0502020204030204" pitchFamily="34" charset="0"/>
              </a:defRPr>
            </a:lvl5pPr>
            <a:lvl6pPr marL="2514600" indent="-228600" defTabSz="2420938" eaLnBrk="0" fontAlgn="base" hangingPunct="0">
              <a:spcBef>
                <a:spcPct val="30000"/>
              </a:spcBef>
              <a:spcAft>
                <a:spcPct val="0"/>
              </a:spcAft>
              <a:defRPr sz="3200">
                <a:solidFill>
                  <a:schemeClr val="tx1"/>
                </a:solidFill>
                <a:latin typeface="Calibri" panose="020F0502020204030204" pitchFamily="34" charset="0"/>
              </a:defRPr>
            </a:lvl6pPr>
            <a:lvl7pPr marL="2971800" indent="-228600" defTabSz="2420938" eaLnBrk="0" fontAlgn="base" hangingPunct="0">
              <a:spcBef>
                <a:spcPct val="30000"/>
              </a:spcBef>
              <a:spcAft>
                <a:spcPct val="0"/>
              </a:spcAft>
              <a:defRPr sz="3200">
                <a:solidFill>
                  <a:schemeClr val="tx1"/>
                </a:solidFill>
                <a:latin typeface="Calibri" panose="020F0502020204030204" pitchFamily="34" charset="0"/>
              </a:defRPr>
            </a:lvl7pPr>
            <a:lvl8pPr marL="3429000" indent="-228600" defTabSz="2420938" eaLnBrk="0" fontAlgn="base" hangingPunct="0">
              <a:spcBef>
                <a:spcPct val="30000"/>
              </a:spcBef>
              <a:spcAft>
                <a:spcPct val="0"/>
              </a:spcAft>
              <a:defRPr sz="3200">
                <a:solidFill>
                  <a:schemeClr val="tx1"/>
                </a:solidFill>
                <a:latin typeface="Calibri" panose="020F0502020204030204" pitchFamily="34" charset="0"/>
              </a:defRPr>
            </a:lvl8pPr>
            <a:lvl9pPr marL="3886200" indent="-228600" defTabSz="2420938" eaLnBrk="0" fontAlgn="base" hangingPunct="0">
              <a:spcBef>
                <a:spcPct val="30000"/>
              </a:spcBef>
              <a:spcAft>
                <a:spcPct val="0"/>
              </a:spcAft>
              <a:defRPr sz="3200">
                <a:solidFill>
                  <a:schemeClr val="tx1"/>
                </a:solidFill>
                <a:latin typeface="Calibri" panose="020F0502020204030204" pitchFamily="34" charset="0"/>
              </a:defRPr>
            </a:lvl9pPr>
          </a:lstStyle>
          <a:p>
            <a:pPr>
              <a:spcBef>
                <a:spcPct val="0"/>
              </a:spcBef>
            </a:pPr>
            <a:fld id="{63FCCD2D-8674-466F-BE7C-8AD7E2F8B475}" type="slidenum">
              <a:rPr lang="fr-FR" sz="1200"/>
              <a:pPr>
                <a:spcBef>
                  <a:spcPct val="0"/>
                </a:spcBef>
              </a:pPr>
              <a:t>1</a:t>
            </a:fld>
            <a:endParaRPr lang="fr-FR" sz="1200"/>
          </a:p>
        </p:txBody>
      </p:sp>
    </p:spTree>
    <p:extLst>
      <p:ext uri="{BB962C8B-B14F-4D97-AF65-F5344CB8AC3E}">
        <p14:creationId xmlns:p14="http://schemas.microsoft.com/office/powerpoint/2010/main" val="3678893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2395181" y="12996582"/>
            <a:ext cx="27145377" cy="8967833"/>
          </a:xfrm>
        </p:spPr>
        <p:txBody>
          <a:bodyPr/>
          <a:lstStyle/>
          <a:p>
            <a:r>
              <a:rPr lang="fr-FR"/>
              <a:t>Cliquez pour modifier le style du titre</a:t>
            </a:r>
          </a:p>
        </p:txBody>
      </p:sp>
      <p:sp>
        <p:nvSpPr>
          <p:cNvPr id="3" name="Sous-titre 2"/>
          <p:cNvSpPr>
            <a:spLocks noGrp="1"/>
          </p:cNvSpPr>
          <p:nvPr>
            <p:ph type="subTitle" idx="1"/>
          </p:nvPr>
        </p:nvSpPr>
        <p:spPr>
          <a:xfrm>
            <a:off x="4790361" y="23707619"/>
            <a:ext cx="22355017" cy="10691671"/>
          </a:xfrm>
        </p:spPr>
        <p:txBody>
          <a:bodyPr/>
          <a:lstStyle>
            <a:lvl1pPr marL="0" indent="0" algn="ctr">
              <a:buNone/>
              <a:defRPr>
                <a:solidFill>
                  <a:schemeClr val="tx1">
                    <a:tint val="75000"/>
                  </a:schemeClr>
                </a:solidFill>
              </a:defRPr>
            </a:lvl1pPr>
            <a:lvl2pPr marL="2107783" indent="0" algn="ctr">
              <a:buNone/>
              <a:defRPr>
                <a:solidFill>
                  <a:schemeClr val="tx1">
                    <a:tint val="75000"/>
                  </a:schemeClr>
                </a:solidFill>
              </a:defRPr>
            </a:lvl2pPr>
            <a:lvl3pPr marL="4215567" indent="0" algn="ctr">
              <a:buNone/>
              <a:defRPr>
                <a:solidFill>
                  <a:schemeClr val="tx1">
                    <a:tint val="75000"/>
                  </a:schemeClr>
                </a:solidFill>
              </a:defRPr>
            </a:lvl3pPr>
            <a:lvl4pPr marL="6323350" indent="0" algn="ctr">
              <a:buNone/>
              <a:defRPr>
                <a:solidFill>
                  <a:schemeClr val="tx1">
                    <a:tint val="75000"/>
                  </a:schemeClr>
                </a:solidFill>
              </a:defRPr>
            </a:lvl4pPr>
            <a:lvl5pPr marL="8431134" indent="0" algn="ctr">
              <a:buNone/>
              <a:defRPr>
                <a:solidFill>
                  <a:schemeClr val="tx1">
                    <a:tint val="75000"/>
                  </a:schemeClr>
                </a:solidFill>
              </a:defRPr>
            </a:lvl5pPr>
            <a:lvl6pPr marL="10538917" indent="0" algn="ctr">
              <a:buNone/>
              <a:defRPr>
                <a:solidFill>
                  <a:schemeClr val="tx1">
                    <a:tint val="75000"/>
                  </a:schemeClr>
                </a:solidFill>
              </a:defRPr>
            </a:lvl6pPr>
            <a:lvl7pPr marL="12646701" indent="0" algn="ctr">
              <a:buNone/>
              <a:defRPr>
                <a:solidFill>
                  <a:schemeClr val="tx1">
                    <a:tint val="75000"/>
                  </a:schemeClr>
                </a:solidFill>
              </a:defRPr>
            </a:lvl7pPr>
            <a:lvl8pPr marL="14754484" indent="0" algn="ctr">
              <a:buNone/>
              <a:defRPr>
                <a:solidFill>
                  <a:schemeClr val="tx1">
                    <a:tint val="75000"/>
                  </a:schemeClr>
                </a:solidFill>
              </a:defRPr>
            </a:lvl8pPr>
            <a:lvl9pPr marL="16862268"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lvl1pPr>
              <a:defRPr/>
            </a:lvl1pPr>
          </a:lstStyle>
          <a:p>
            <a:pPr>
              <a:defRPr/>
            </a:pPr>
            <a:fld id="{DF82CC4E-D1D6-4A55-A96A-8D7AC7B93723}" type="datetime1">
              <a:rPr lang="fr-FR"/>
              <a:pPr>
                <a:defRPr/>
              </a:pPr>
              <a:t>14/09/2025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3D8C311A-8C06-4AB1-8F9C-15DF009FAB5C}" type="slidenum">
              <a:rPr lang="fr-FR"/>
              <a:pPr>
                <a:defRPr/>
              </a:pPr>
              <a:t>‹N°›</a:t>
            </a:fld>
            <a:endParaRPr lang="fr-FR"/>
          </a:p>
        </p:txBody>
      </p:sp>
    </p:spTree>
    <p:extLst>
      <p:ext uri="{BB962C8B-B14F-4D97-AF65-F5344CB8AC3E}">
        <p14:creationId xmlns:p14="http://schemas.microsoft.com/office/powerpoint/2010/main" val="3055274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1A9C0A68-E5A3-4A0F-A6E8-D83C2CD90D87}" type="datetime1">
              <a:rPr lang="fr-FR"/>
              <a:pPr>
                <a:defRPr/>
              </a:pPr>
              <a:t>14/09/2025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3E76D2CE-CD70-42FB-B48B-0999D3A6E18F}" type="slidenum">
              <a:rPr lang="fr-FR"/>
              <a:pPr>
                <a:defRPr/>
              </a:pPr>
              <a:t>‹N°›</a:t>
            </a:fld>
            <a:endParaRPr lang="fr-FR"/>
          </a:p>
        </p:txBody>
      </p:sp>
    </p:spTree>
    <p:extLst>
      <p:ext uri="{BB962C8B-B14F-4D97-AF65-F5344CB8AC3E}">
        <p14:creationId xmlns:p14="http://schemas.microsoft.com/office/powerpoint/2010/main" val="2747587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23153410" y="1675422"/>
            <a:ext cx="7185541" cy="35697012"/>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1596787" y="1675422"/>
            <a:ext cx="21024361" cy="35697012"/>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D9CDB5BF-45DC-4044-AC0C-6F9DE2F5E786}" type="datetime1">
              <a:rPr lang="fr-FR"/>
              <a:pPr>
                <a:defRPr/>
              </a:pPr>
              <a:t>14/09/2025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56F0E171-C5A9-4ED1-B397-CB9782AE49B8}" type="slidenum">
              <a:rPr lang="fr-FR"/>
              <a:pPr>
                <a:defRPr/>
              </a:pPr>
              <a:t>‹N°›</a:t>
            </a:fld>
            <a:endParaRPr lang="fr-FR"/>
          </a:p>
        </p:txBody>
      </p:sp>
    </p:spTree>
    <p:extLst>
      <p:ext uri="{BB962C8B-B14F-4D97-AF65-F5344CB8AC3E}">
        <p14:creationId xmlns:p14="http://schemas.microsoft.com/office/powerpoint/2010/main" val="2090281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E9BDDEBC-4BAF-4735-A724-A41F4FA4FB01}" type="datetime1">
              <a:rPr lang="fr-FR"/>
              <a:pPr>
                <a:defRPr/>
              </a:pPr>
              <a:t>14/09/2025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B041DE48-A156-4F11-BC16-DCAC940673CC}" type="slidenum">
              <a:rPr lang="fr-FR"/>
              <a:pPr>
                <a:defRPr/>
              </a:pPr>
              <a:t>‹N°›</a:t>
            </a:fld>
            <a:endParaRPr lang="fr-FR"/>
          </a:p>
        </p:txBody>
      </p:sp>
    </p:spTree>
    <p:extLst>
      <p:ext uri="{BB962C8B-B14F-4D97-AF65-F5344CB8AC3E}">
        <p14:creationId xmlns:p14="http://schemas.microsoft.com/office/powerpoint/2010/main" val="3651212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2522703" y="26884133"/>
            <a:ext cx="27145377" cy="8309288"/>
          </a:xfrm>
        </p:spPr>
        <p:txBody>
          <a:bodyPr anchor="t"/>
          <a:lstStyle>
            <a:lvl1pPr algn="l">
              <a:defRPr sz="18400" b="1" cap="all"/>
            </a:lvl1pPr>
          </a:lstStyle>
          <a:p>
            <a:r>
              <a:rPr lang="fr-FR"/>
              <a:t>Cliquez pour modifier le style du titre</a:t>
            </a:r>
          </a:p>
        </p:txBody>
      </p:sp>
      <p:sp>
        <p:nvSpPr>
          <p:cNvPr id="3" name="Espace réservé du texte 2"/>
          <p:cNvSpPr>
            <a:spLocks noGrp="1"/>
          </p:cNvSpPr>
          <p:nvPr>
            <p:ph type="body" idx="1"/>
          </p:nvPr>
        </p:nvSpPr>
        <p:spPr>
          <a:xfrm>
            <a:off x="2522703" y="17732298"/>
            <a:ext cx="27145377" cy="9151835"/>
          </a:xfrm>
        </p:spPr>
        <p:txBody>
          <a:bodyPr anchor="b"/>
          <a:lstStyle>
            <a:lvl1pPr marL="0" indent="0">
              <a:buNone/>
              <a:defRPr sz="9200">
                <a:solidFill>
                  <a:schemeClr val="tx1">
                    <a:tint val="75000"/>
                  </a:schemeClr>
                </a:solidFill>
              </a:defRPr>
            </a:lvl1pPr>
            <a:lvl2pPr marL="2107783" indent="0">
              <a:buNone/>
              <a:defRPr sz="8300">
                <a:solidFill>
                  <a:schemeClr val="tx1">
                    <a:tint val="75000"/>
                  </a:schemeClr>
                </a:solidFill>
              </a:defRPr>
            </a:lvl2pPr>
            <a:lvl3pPr marL="4215567" indent="0">
              <a:buNone/>
              <a:defRPr sz="7400">
                <a:solidFill>
                  <a:schemeClr val="tx1">
                    <a:tint val="75000"/>
                  </a:schemeClr>
                </a:solidFill>
              </a:defRPr>
            </a:lvl3pPr>
            <a:lvl4pPr marL="6323350" indent="0">
              <a:buNone/>
              <a:defRPr sz="6500">
                <a:solidFill>
                  <a:schemeClr val="tx1">
                    <a:tint val="75000"/>
                  </a:schemeClr>
                </a:solidFill>
              </a:defRPr>
            </a:lvl4pPr>
            <a:lvl5pPr marL="8431134" indent="0">
              <a:buNone/>
              <a:defRPr sz="6500">
                <a:solidFill>
                  <a:schemeClr val="tx1">
                    <a:tint val="75000"/>
                  </a:schemeClr>
                </a:solidFill>
              </a:defRPr>
            </a:lvl5pPr>
            <a:lvl6pPr marL="10538917" indent="0">
              <a:buNone/>
              <a:defRPr sz="6500">
                <a:solidFill>
                  <a:schemeClr val="tx1">
                    <a:tint val="75000"/>
                  </a:schemeClr>
                </a:solidFill>
              </a:defRPr>
            </a:lvl6pPr>
            <a:lvl7pPr marL="12646701" indent="0">
              <a:buNone/>
              <a:defRPr sz="6500">
                <a:solidFill>
                  <a:schemeClr val="tx1">
                    <a:tint val="75000"/>
                  </a:schemeClr>
                </a:solidFill>
              </a:defRPr>
            </a:lvl7pPr>
            <a:lvl8pPr marL="14754484" indent="0">
              <a:buNone/>
              <a:defRPr sz="6500">
                <a:solidFill>
                  <a:schemeClr val="tx1">
                    <a:tint val="75000"/>
                  </a:schemeClr>
                </a:solidFill>
              </a:defRPr>
            </a:lvl8pPr>
            <a:lvl9pPr marL="16862268" indent="0">
              <a:buNone/>
              <a:defRPr sz="65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14A33269-757B-4455-8CC8-644CD291D8C1}" type="datetime1">
              <a:rPr lang="fr-FR"/>
              <a:pPr>
                <a:defRPr/>
              </a:pPr>
              <a:t>14/09/2025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DA9D3EFD-B5AB-44A5-AF17-904DC60CB14D}" type="slidenum">
              <a:rPr lang="fr-FR"/>
              <a:pPr>
                <a:defRPr/>
              </a:pPr>
              <a:t>‹N°›</a:t>
            </a:fld>
            <a:endParaRPr lang="fr-FR"/>
          </a:p>
        </p:txBody>
      </p:sp>
    </p:spTree>
    <p:extLst>
      <p:ext uri="{BB962C8B-B14F-4D97-AF65-F5344CB8AC3E}">
        <p14:creationId xmlns:p14="http://schemas.microsoft.com/office/powerpoint/2010/main" val="1313027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1596787" y="9761964"/>
            <a:ext cx="14104951" cy="27610470"/>
          </a:xfrm>
        </p:spPr>
        <p:txBody>
          <a:bodyPr/>
          <a:lstStyle>
            <a:lvl1pPr>
              <a:defRPr sz="12900"/>
            </a:lvl1pPr>
            <a:lvl2pPr>
              <a:defRPr sz="11100"/>
            </a:lvl2pPr>
            <a:lvl3pPr>
              <a:defRPr sz="9200"/>
            </a:lvl3pPr>
            <a:lvl4pPr>
              <a:defRPr sz="8300"/>
            </a:lvl4pPr>
            <a:lvl5pPr>
              <a:defRPr sz="8300"/>
            </a:lvl5pPr>
            <a:lvl6pPr>
              <a:defRPr sz="8300"/>
            </a:lvl6pPr>
            <a:lvl7pPr>
              <a:defRPr sz="8300"/>
            </a:lvl7pPr>
            <a:lvl8pPr>
              <a:defRPr sz="8300"/>
            </a:lvl8pPr>
            <a:lvl9pPr>
              <a:defRPr sz="83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16234000" y="9761964"/>
            <a:ext cx="14104951" cy="27610470"/>
          </a:xfrm>
        </p:spPr>
        <p:txBody>
          <a:bodyPr/>
          <a:lstStyle>
            <a:lvl1pPr>
              <a:defRPr sz="12900"/>
            </a:lvl1pPr>
            <a:lvl2pPr>
              <a:defRPr sz="11100"/>
            </a:lvl2pPr>
            <a:lvl3pPr>
              <a:defRPr sz="9200"/>
            </a:lvl3pPr>
            <a:lvl4pPr>
              <a:defRPr sz="8300"/>
            </a:lvl4pPr>
            <a:lvl5pPr>
              <a:defRPr sz="8300"/>
            </a:lvl5pPr>
            <a:lvl6pPr>
              <a:defRPr sz="8300"/>
            </a:lvl6pPr>
            <a:lvl7pPr>
              <a:defRPr sz="8300"/>
            </a:lvl7pPr>
            <a:lvl8pPr>
              <a:defRPr sz="8300"/>
            </a:lvl8pPr>
            <a:lvl9pPr>
              <a:defRPr sz="83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3"/>
          <p:cNvSpPr>
            <a:spLocks noGrp="1"/>
          </p:cNvSpPr>
          <p:nvPr>
            <p:ph type="dt" sz="half" idx="10"/>
          </p:nvPr>
        </p:nvSpPr>
        <p:spPr/>
        <p:txBody>
          <a:bodyPr/>
          <a:lstStyle>
            <a:lvl1pPr>
              <a:defRPr/>
            </a:lvl1pPr>
          </a:lstStyle>
          <a:p>
            <a:pPr>
              <a:defRPr/>
            </a:pPr>
            <a:fld id="{52554A13-6F5B-439E-B8B6-5463615F1798}" type="datetime1">
              <a:rPr lang="fr-FR"/>
              <a:pPr>
                <a:defRPr/>
              </a:pPr>
              <a:t>14/09/2025</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EECB5110-83B8-419B-88DA-1411A66F0DFD}" type="slidenum">
              <a:rPr lang="fr-FR"/>
              <a:pPr>
                <a:defRPr/>
              </a:pPr>
              <a:t>‹N°›</a:t>
            </a:fld>
            <a:endParaRPr lang="fr-FR"/>
          </a:p>
        </p:txBody>
      </p:sp>
    </p:spTree>
    <p:extLst>
      <p:ext uri="{BB962C8B-B14F-4D97-AF65-F5344CB8AC3E}">
        <p14:creationId xmlns:p14="http://schemas.microsoft.com/office/powerpoint/2010/main" val="725450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1596787" y="9364900"/>
            <a:ext cx="14110497" cy="3902844"/>
          </a:xfrm>
        </p:spPr>
        <p:txBody>
          <a:bodyPr anchor="b"/>
          <a:lstStyle>
            <a:lvl1pPr marL="0" indent="0">
              <a:buNone/>
              <a:defRPr sz="11100" b="1"/>
            </a:lvl1pPr>
            <a:lvl2pPr marL="2107783" indent="0">
              <a:buNone/>
              <a:defRPr sz="9200" b="1"/>
            </a:lvl2pPr>
            <a:lvl3pPr marL="4215567" indent="0">
              <a:buNone/>
              <a:defRPr sz="8300" b="1"/>
            </a:lvl3pPr>
            <a:lvl4pPr marL="6323350" indent="0">
              <a:buNone/>
              <a:defRPr sz="7400" b="1"/>
            </a:lvl4pPr>
            <a:lvl5pPr marL="8431134" indent="0">
              <a:buNone/>
              <a:defRPr sz="7400" b="1"/>
            </a:lvl5pPr>
            <a:lvl6pPr marL="10538917" indent="0">
              <a:buNone/>
              <a:defRPr sz="7400" b="1"/>
            </a:lvl6pPr>
            <a:lvl7pPr marL="12646701" indent="0">
              <a:buNone/>
              <a:defRPr sz="7400" b="1"/>
            </a:lvl7pPr>
            <a:lvl8pPr marL="14754484" indent="0">
              <a:buNone/>
              <a:defRPr sz="7400" b="1"/>
            </a:lvl8pPr>
            <a:lvl9pPr marL="16862268" indent="0">
              <a:buNone/>
              <a:defRPr sz="7400" b="1"/>
            </a:lvl9pPr>
          </a:lstStyle>
          <a:p>
            <a:pPr lvl="0"/>
            <a:r>
              <a:rPr lang="fr-FR"/>
              <a:t>Cliquez pour modifier les styles du texte du masque</a:t>
            </a:r>
          </a:p>
        </p:txBody>
      </p:sp>
      <p:sp>
        <p:nvSpPr>
          <p:cNvPr id="4" name="Espace réservé du contenu 3"/>
          <p:cNvSpPr>
            <a:spLocks noGrp="1"/>
          </p:cNvSpPr>
          <p:nvPr>
            <p:ph sz="half" idx="2"/>
          </p:nvPr>
        </p:nvSpPr>
        <p:spPr>
          <a:xfrm>
            <a:off x="1596787" y="13267744"/>
            <a:ext cx="14110497" cy="24104686"/>
          </a:xfrm>
        </p:spPr>
        <p:txBody>
          <a:bodyPr/>
          <a:lstStyle>
            <a:lvl1pPr>
              <a:defRPr sz="11100"/>
            </a:lvl1pPr>
            <a:lvl2pPr>
              <a:defRPr sz="9200"/>
            </a:lvl2pPr>
            <a:lvl3pPr>
              <a:defRPr sz="8300"/>
            </a:lvl3pPr>
            <a:lvl4pPr>
              <a:defRPr sz="7400"/>
            </a:lvl4pPr>
            <a:lvl5pPr>
              <a:defRPr sz="7400"/>
            </a:lvl5pPr>
            <a:lvl6pPr>
              <a:defRPr sz="7400"/>
            </a:lvl6pPr>
            <a:lvl7pPr>
              <a:defRPr sz="7400"/>
            </a:lvl7pPr>
            <a:lvl8pPr>
              <a:defRPr sz="7400"/>
            </a:lvl8pPr>
            <a:lvl9pPr>
              <a:defRPr sz="7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16222913" y="9364900"/>
            <a:ext cx="14116040" cy="3902844"/>
          </a:xfrm>
        </p:spPr>
        <p:txBody>
          <a:bodyPr anchor="b"/>
          <a:lstStyle>
            <a:lvl1pPr marL="0" indent="0">
              <a:buNone/>
              <a:defRPr sz="11100" b="1"/>
            </a:lvl1pPr>
            <a:lvl2pPr marL="2107783" indent="0">
              <a:buNone/>
              <a:defRPr sz="9200" b="1"/>
            </a:lvl2pPr>
            <a:lvl3pPr marL="4215567" indent="0">
              <a:buNone/>
              <a:defRPr sz="8300" b="1"/>
            </a:lvl3pPr>
            <a:lvl4pPr marL="6323350" indent="0">
              <a:buNone/>
              <a:defRPr sz="7400" b="1"/>
            </a:lvl4pPr>
            <a:lvl5pPr marL="8431134" indent="0">
              <a:buNone/>
              <a:defRPr sz="7400" b="1"/>
            </a:lvl5pPr>
            <a:lvl6pPr marL="10538917" indent="0">
              <a:buNone/>
              <a:defRPr sz="7400" b="1"/>
            </a:lvl6pPr>
            <a:lvl7pPr marL="12646701" indent="0">
              <a:buNone/>
              <a:defRPr sz="7400" b="1"/>
            </a:lvl7pPr>
            <a:lvl8pPr marL="14754484" indent="0">
              <a:buNone/>
              <a:defRPr sz="7400" b="1"/>
            </a:lvl8pPr>
            <a:lvl9pPr marL="16862268" indent="0">
              <a:buNone/>
              <a:defRPr sz="7400" b="1"/>
            </a:lvl9pPr>
          </a:lstStyle>
          <a:p>
            <a:pPr lvl="0"/>
            <a:r>
              <a:rPr lang="fr-FR"/>
              <a:t>Cliquez pour modifier les styles du texte du masque</a:t>
            </a:r>
          </a:p>
        </p:txBody>
      </p:sp>
      <p:sp>
        <p:nvSpPr>
          <p:cNvPr id="6" name="Espace réservé du contenu 5"/>
          <p:cNvSpPr>
            <a:spLocks noGrp="1"/>
          </p:cNvSpPr>
          <p:nvPr>
            <p:ph sz="quarter" idx="4"/>
          </p:nvPr>
        </p:nvSpPr>
        <p:spPr>
          <a:xfrm>
            <a:off x="16222913" y="13267744"/>
            <a:ext cx="14116040" cy="24104686"/>
          </a:xfrm>
        </p:spPr>
        <p:txBody>
          <a:bodyPr/>
          <a:lstStyle>
            <a:lvl1pPr>
              <a:defRPr sz="11100"/>
            </a:lvl1pPr>
            <a:lvl2pPr>
              <a:defRPr sz="9200"/>
            </a:lvl2pPr>
            <a:lvl3pPr>
              <a:defRPr sz="8300"/>
            </a:lvl3pPr>
            <a:lvl4pPr>
              <a:defRPr sz="7400"/>
            </a:lvl4pPr>
            <a:lvl5pPr>
              <a:defRPr sz="7400"/>
            </a:lvl5pPr>
            <a:lvl6pPr>
              <a:defRPr sz="7400"/>
            </a:lvl6pPr>
            <a:lvl7pPr>
              <a:defRPr sz="7400"/>
            </a:lvl7pPr>
            <a:lvl8pPr>
              <a:defRPr sz="7400"/>
            </a:lvl8pPr>
            <a:lvl9pPr>
              <a:defRPr sz="7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3"/>
          <p:cNvSpPr>
            <a:spLocks noGrp="1"/>
          </p:cNvSpPr>
          <p:nvPr>
            <p:ph type="dt" sz="half" idx="10"/>
          </p:nvPr>
        </p:nvSpPr>
        <p:spPr/>
        <p:txBody>
          <a:bodyPr/>
          <a:lstStyle>
            <a:lvl1pPr>
              <a:defRPr/>
            </a:lvl1pPr>
          </a:lstStyle>
          <a:p>
            <a:pPr>
              <a:defRPr/>
            </a:pPr>
            <a:fld id="{1A3D6252-9C4B-4E05-8C23-C437CBDE579C}" type="datetime1">
              <a:rPr lang="fr-FR"/>
              <a:pPr>
                <a:defRPr/>
              </a:pPr>
              <a:t>14/09/2025</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0894190B-24B0-41F2-B319-63966E16752D}" type="slidenum">
              <a:rPr lang="fr-FR"/>
              <a:pPr>
                <a:defRPr/>
              </a:pPr>
              <a:t>‹N°›</a:t>
            </a:fld>
            <a:endParaRPr lang="fr-FR"/>
          </a:p>
        </p:txBody>
      </p:sp>
    </p:spTree>
    <p:extLst>
      <p:ext uri="{BB962C8B-B14F-4D97-AF65-F5344CB8AC3E}">
        <p14:creationId xmlns:p14="http://schemas.microsoft.com/office/powerpoint/2010/main" val="2971459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3"/>
          <p:cNvSpPr>
            <a:spLocks noGrp="1"/>
          </p:cNvSpPr>
          <p:nvPr>
            <p:ph type="dt" sz="half" idx="10"/>
          </p:nvPr>
        </p:nvSpPr>
        <p:spPr/>
        <p:txBody>
          <a:bodyPr/>
          <a:lstStyle>
            <a:lvl1pPr>
              <a:defRPr/>
            </a:lvl1pPr>
          </a:lstStyle>
          <a:p>
            <a:pPr>
              <a:defRPr/>
            </a:pPr>
            <a:fld id="{EC94DD2D-4FB1-43E5-A224-746F0D9D75E8}" type="datetime1">
              <a:rPr lang="fr-FR"/>
              <a:pPr>
                <a:defRPr/>
              </a:pPr>
              <a:t>14/09/2025</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109A92DC-FF57-4C2A-AD7C-05004045B373}" type="slidenum">
              <a:rPr lang="fr-FR"/>
              <a:pPr>
                <a:defRPr/>
              </a:pPr>
              <a:t>‹N°›</a:t>
            </a:fld>
            <a:endParaRPr lang="fr-FR"/>
          </a:p>
        </p:txBody>
      </p:sp>
    </p:spTree>
    <p:extLst>
      <p:ext uri="{BB962C8B-B14F-4D97-AF65-F5344CB8AC3E}">
        <p14:creationId xmlns:p14="http://schemas.microsoft.com/office/powerpoint/2010/main" val="1782050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68C029D3-4AC2-4B29-9931-2DA5C981276F}" type="datetime1">
              <a:rPr lang="fr-FR"/>
              <a:pPr>
                <a:defRPr/>
              </a:pPr>
              <a:t>14/09/2025</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3354797A-905C-437C-AF88-11DA36062FF3}" type="slidenum">
              <a:rPr lang="fr-FR"/>
              <a:pPr>
                <a:defRPr/>
              </a:pPr>
              <a:t>‹N°›</a:t>
            </a:fld>
            <a:endParaRPr lang="fr-FR"/>
          </a:p>
        </p:txBody>
      </p:sp>
    </p:spTree>
    <p:extLst>
      <p:ext uri="{BB962C8B-B14F-4D97-AF65-F5344CB8AC3E}">
        <p14:creationId xmlns:p14="http://schemas.microsoft.com/office/powerpoint/2010/main" val="3204138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596789" y="1665731"/>
            <a:ext cx="10506638" cy="7089043"/>
          </a:xfrm>
        </p:spPr>
        <p:txBody>
          <a:bodyPr anchor="b"/>
          <a:lstStyle>
            <a:lvl1pPr algn="l">
              <a:defRPr sz="9200" b="1"/>
            </a:lvl1pPr>
          </a:lstStyle>
          <a:p>
            <a:r>
              <a:rPr lang="fr-FR"/>
              <a:t>Cliquez pour modifier le style du titre</a:t>
            </a:r>
          </a:p>
        </p:txBody>
      </p:sp>
      <p:sp>
        <p:nvSpPr>
          <p:cNvPr id="3" name="Espace réservé du contenu 2"/>
          <p:cNvSpPr>
            <a:spLocks noGrp="1"/>
          </p:cNvSpPr>
          <p:nvPr>
            <p:ph idx="1"/>
          </p:nvPr>
        </p:nvSpPr>
        <p:spPr>
          <a:xfrm>
            <a:off x="12485986" y="1665734"/>
            <a:ext cx="17852965" cy="35706699"/>
          </a:xfrm>
        </p:spPr>
        <p:txBody>
          <a:bodyPr/>
          <a:lstStyle>
            <a:lvl1pPr>
              <a:defRPr sz="14800"/>
            </a:lvl1pPr>
            <a:lvl2pPr>
              <a:defRPr sz="12900"/>
            </a:lvl2pPr>
            <a:lvl3pPr>
              <a:defRPr sz="11100"/>
            </a:lvl3pPr>
            <a:lvl4pPr>
              <a:defRPr sz="9200"/>
            </a:lvl4pPr>
            <a:lvl5pPr>
              <a:defRPr sz="9200"/>
            </a:lvl5pPr>
            <a:lvl6pPr>
              <a:defRPr sz="9200"/>
            </a:lvl6pPr>
            <a:lvl7pPr>
              <a:defRPr sz="9200"/>
            </a:lvl7pPr>
            <a:lvl8pPr>
              <a:defRPr sz="9200"/>
            </a:lvl8pPr>
            <a:lvl9pPr>
              <a:defRPr sz="9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1596789" y="8754777"/>
            <a:ext cx="10506638" cy="28617656"/>
          </a:xfrm>
        </p:spPr>
        <p:txBody>
          <a:bodyPr/>
          <a:lstStyle>
            <a:lvl1pPr marL="0" indent="0">
              <a:buNone/>
              <a:defRPr sz="6500"/>
            </a:lvl1pPr>
            <a:lvl2pPr marL="2107783" indent="0">
              <a:buNone/>
              <a:defRPr sz="5500"/>
            </a:lvl2pPr>
            <a:lvl3pPr marL="4215567" indent="0">
              <a:buNone/>
              <a:defRPr sz="4600"/>
            </a:lvl3pPr>
            <a:lvl4pPr marL="6323350" indent="0">
              <a:buNone/>
              <a:defRPr sz="4100"/>
            </a:lvl4pPr>
            <a:lvl5pPr marL="8431134" indent="0">
              <a:buNone/>
              <a:defRPr sz="4100"/>
            </a:lvl5pPr>
            <a:lvl6pPr marL="10538917" indent="0">
              <a:buNone/>
              <a:defRPr sz="4100"/>
            </a:lvl6pPr>
            <a:lvl7pPr marL="12646701" indent="0">
              <a:buNone/>
              <a:defRPr sz="4100"/>
            </a:lvl7pPr>
            <a:lvl8pPr marL="14754484" indent="0">
              <a:buNone/>
              <a:defRPr sz="4100"/>
            </a:lvl8pPr>
            <a:lvl9pPr marL="16862268" indent="0">
              <a:buNone/>
              <a:defRPr sz="4100"/>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C52358D3-2A59-4589-9D55-B831C70390A1}" type="datetime1">
              <a:rPr lang="fr-FR"/>
              <a:pPr>
                <a:defRPr/>
              </a:pPr>
              <a:t>14/09/2025</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554BA91D-E79E-4899-8019-62027CE143A3}" type="slidenum">
              <a:rPr lang="fr-FR"/>
              <a:pPr>
                <a:defRPr/>
              </a:pPr>
              <a:t>‹N°›</a:t>
            </a:fld>
            <a:endParaRPr lang="fr-FR"/>
          </a:p>
        </p:txBody>
      </p:sp>
    </p:spTree>
    <p:extLst>
      <p:ext uri="{BB962C8B-B14F-4D97-AF65-F5344CB8AC3E}">
        <p14:creationId xmlns:p14="http://schemas.microsoft.com/office/powerpoint/2010/main" val="2882545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259628" y="29285883"/>
            <a:ext cx="19161443" cy="3457364"/>
          </a:xfrm>
        </p:spPr>
        <p:txBody>
          <a:bodyPr anchor="b"/>
          <a:lstStyle>
            <a:lvl1pPr algn="l">
              <a:defRPr sz="9200" b="1"/>
            </a:lvl1pPr>
          </a:lstStyle>
          <a:p>
            <a:r>
              <a:rPr lang="fr-FR"/>
              <a:t>Cliquez pour modifier le style du titre</a:t>
            </a:r>
          </a:p>
        </p:txBody>
      </p:sp>
      <p:sp>
        <p:nvSpPr>
          <p:cNvPr id="3" name="Espace réservé pour une image  2"/>
          <p:cNvSpPr>
            <a:spLocks noGrp="1"/>
          </p:cNvSpPr>
          <p:nvPr>
            <p:ph type="pic" idx="1"/>
          </p:nvPr>
        </p:nvSpPr>
        <p:spPr>
          <a:xfrm>
            <a:off x="6259628" y="3738211"/>
            <a:ext cx="19161443" cy="25102185"/>
          </a:xfrm>
        </p:spPr>
        <p:txBody>
          <a:bodyPr rtlCol="0">
            <a:normAutofit/>
          </a:bodyPr>
          <a:lstStyle>
            <a:lvl1pPr marL="0" indent="0">
              <a:buNone/>
              <a:defRPr sz="14800"/>
            </a:lvl1pPr>
            <a:lvl2pPr marL="2107783" indent="0">
              <a:buNone/>
              <a:defRPr sz="12900"/>
            </a:lvl2pPr>
            <a:lvl3pPr marL="4215567" indent="0">
              <a:buNone/>
              <a:defRPr sz="11100"/>
            </a:lvl3pPr>
            <a:lvl4pPr marL="6323350" indent="0">
              <a:buNone/>
              <a:defRPr sz="9200"/>
            </a:lvl4pPr>
            <a:lvl5pPr marL="8431134" indent="0">
              <a:buNone/>
              <a:defRPr sz="9200"/>
            </a:lvl5pPr>
            <a:lvl6pPr marL="10538917" indent="0">
              <a:buNone/>
              <a:defRPr sz="9200"/>
            </a:lvl6pPr>
            <a:lvl7pPr marL="12646701" indent="0">
              <a:buNone/>
              <a:defRPr sz="9200"/>
            </a:lvl7pPr>
            <a:lvl8pPr marL="14754484" indent="0">
              <a:buNone/>
              <a:defRPr sz="9200"/>
            </a:lvl8pPr>
            <a:lvl9pPr marL="16862268" indent="0">
              <a:buNone/>
              <a:defRPr sz="9200"/>
            </a:lvl9pPr>
          </a:lstStyle>
          <a:p>
            <a:pPr lvl="0"/>
            <a:endParaRPr lang="fr-FR" noProof="0"/>
          </a:p>
        </p:txBody>
      </p:sp>
      <p:sp>
        <p:nvSpPr>
          <p:cNvPr id="4" name="Espace réservé du texte 3"/>
          <p:cNvSpPr>
            <a:spLocks noGrp="1"/>
          </p:cNvSpPr>
          <p:nvPr>
            <p:ph type="body" sz="half" idx="2"/>
          </p:nvPr>
        </p:nvSpPr>
        <p:spPr>
          <a:xfrm>
            <a:off x="6259628" y="32743247"/>
            <a:ext cx="19161443" cy="4910031"/>
          </a:xfrm>
        </p:spPr>
        <p:txBody>
          <a:bodyPr/>
          <a:lstStyle>
            <a:lvl1pPr marL="0" indent="0">
              <a:buNone/>
              <a:defRPr sz="6500"/>
            </a:lvl1pPr>
            <a:lvl2pPr marL="2107783" indent="0">
              <a:buNone/>
              <a:defRPr sz="5500"/>
            </a:lvl2pPr>
            <a:lvl3pPr marL="4215567" indent="0">
              <a:buNone/>
              <a:defRPr sz="4600"/>
            </a:lvl3pPr>
            <a:lvl4pPr marL="6323350" indent="0">
              <a:buNone/>
              <a:defRPr sz="4100"/>
            </a:lvl4pPr>
            <a:lvl5pPr marL="8431134" indent="0">
              <a:buNone/>
              <a:defRPr sz="4100"/>
            </a:lvl5pPr>
            <a:lvl6pPr marL="10538917" indent="0">
              <a:buNone/>
              <a:defRPr sz="4100"/>
            </a:lvl6pPr>
            <a:lvl7pPr marL="12646701" indent="0">
              <a:buNone/>
              <a:defRPr sz="4100"/>
            </a:lvl7pPr>
            <a:lvl8pPr marL="14754484" indent="0">
              <a:buNone/>
              <a:defRPr sz="4100"/>
            </a:lvl8pPr>
            <a:lvl9pPr marL="16862268" indent="0">
              <a:buNone/>
              <a:defRPr sz="4100"/>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AD36C2F5-20B9-4BEC-A9CE-E4FD64D21AE0}" type="datetime1">
              <a:rPr lang="fr-FR"/>
              <a:pPr>
                <a:defRPr/>
              </a:pPr>
              <a:t>14/09/2025</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BE40E95D-A8E6-4F93-969E-07F3B722B92D}" type="slidenum">
              <a:rPr lang="fr-FR"/>
              <a:pPr>
                <a:defRPr/>
              </a:pPr>
              <a:t>‹N°›</a:t>
            </a:fld>
            <a:endParaRPr lang="fr-FR"/>
          </a:p>
        </p:txBody>
      </p:sp>
    </p:spTree>
    <p:extLst>
      <p:ext uri="{BB962C8B-B14F-4D97-AF65-F5344CB8AC3E}">
        <p14:creationId xmlns:p14="http://schemas.microsoft.com/office/powerpoint/2010/main" val="2983391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1597025" y="1674813"/>
            <a:ext cx="28741688" cy="697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21557" tIns="210778" rIns="421557" bIns="210778" numCol="1" anchor="ctr" anchorCtr="0" compatLnSpc="1">
            <a:prstTxWarp prst="textNoShape">
              <a:avLst/>
            </a:prstTxWarp>
          </a:bodyPr>
          <a:lstStyle/>
          <a:p>
            <a:pPr lvl="0"/>
            <a:r>
              <a:rPr lang="fr-FR"/>
              <a:t>Cliquez pour modifier le style du titre</a:t>
            </a:r>
          </a:p>
        </p:txBody>
      </p:sp>
      <p:sp>
        <p:nvSpPr>
          <p:cNvPr id="1027" name="Espace réservé du texte 2"/>
          <p:cNvSpPr>
            <a:spLocks noGrp="1"/>
          </p:cNvSpPr>
          <p:nvPr>
            <p:ph type="body" idx="1"/>
          </p:nvPr>
        </p:nvSpPr>
        <p:spPr bwMode="auto">
          <a:xfrm>
            <a:off x="1597025" y="9761538"/>
            <a:ext cx="28741688" cy="27611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21557" tIns="210778" rIns="421557" bIns="210778"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1597025" y="38776275"/>
            <a:ext cx="7451725" cy="2227263"/>
          </a:xfrm>
          <a:prstGeom prst="rect">
            <a:avLst/>
          </a:prstGeom>
        </p:spPr>
        <p:txBody>
          <a:bodyPr vert="horz" lIns="421557" tIns="210778" rIns="421557" bIns="210778" rtlCol="0" anchor="ctr"/>
          <a:lstStyle>
            <a:lvl1pPr algn="l" eaLnBrk="1" hangingPunct="1">
              <a:defRPr sz="5500">
                <a:solidFill>
                  <a:schemeClr val="tx1">
                    <a:tint val="75000"/>
                  </a:schemeClr>
                </a:solidFill>
              </a:defRPr>
            </a:lvl1pPr>
          </a:lstStyle>
          <a:p>
            <a:pPr>
              <a:defRPr/>
            </a:pPr>
            <a:fld id="{EADCF80B-2D66-4FCE-8492-7B2828996A26}" type="datetime1">
              <a:rPr lang="fr-FR"/>
              <a:pPr>
                <a:defRPr/>
              </a:pPr>
              <a:t>14/09/2025</a:t>
            </a:fld>
            <a:endParaRPr lang="fr-FR"/>
          </a:p>
        </p:txBody>
      </p:sp>
      <p:sp>
        <p:nvSpPr>
          <p:cNvPr id="5" name="Espace réservé du pied de page 4"/>
          <p:cNvSpPr>
            <a:spLocks noGrp="1"/>
          </p:cNvSpPr>
          <p:nvPr>
            <p:ph type="ftr" sz="quarter" idx="3"/>
          </p:nvPr>
        </p:nvSpPr>
        <p:spPr>
          <a:xfrm>
            <a:off x="10910888" y="38776275"/>
            <a:ext cx="10113962" cy="2227263"/>
          </a:xfrm>
          <a:prstGeom prst="rect">
            <a:avLst/>
          </a:prstGeom>
        </p:spPr>
        <p:txBody>
          <a:bodyPr vert="horz" lIns="421557" tIns="210778" rIns="421557" bIns="210778" rtlCol="0" anchor="ctr"/>
          <a:lstStyle>
            <a:lvl1pPr algn="ctr" eaLnBrk="1" hangingPunct="1">
              <a:defRPr sz="5500">
                <a:solidFill>
                  <a:schemeClr val="tx1">
                    <a:tint val="75000"/>
                  </a:schemeClr>
                </a:solidFill>
              </a:defRPr>
            </a:lvl1pPr>
          </a:lstStyle>
          <a:p>
            <a:pPr>
              <a:defRPr/>
            </a:pPr>
            <a:endParaRPr lang="fr-FR"/>
          </a:p>
        </p:txBody>
      </p:sp>
      <p:sp>
        <p:nvSpPr>
          <p:cNvPr id="6" name="Espace réservé du numéro de diapositive 5"/>
          <p:cNvSpPr>
            <a:spLocks noGrp="1"/>
          </p:cNvSpPr>
          <p:nvPr>
            <p:ph type="sldNum" sz="quarter" idx="4"/>
          </p:nvPr>
        </p:nvSpPr>
        <p:spPr>
          <a:xfrm>
            <a:off x="22886988" y="38776275"/>
            <a:ext cx="7451725" cy="2227263"/>
          </a:xfrm>
          <a:prstGeom prst="rect">
            <a:avLst/>
          </a:prstGeom>
        </p:spPr>
        <p:txBody>
          <a:bodyPr vert="horz" wrap="square" lIns="421557" tIns="210778" rIns="421557" bIns="210778" numCol="1" anchor="ctr" anchorCtr="0" compatLnSpc="1">
            <a:prstTxWarp prst="textNoShape">
              <a:avLst/>
            </a:prstTxWarp>
          </a:bodyPr>
          <a:lstStyle>
            <a:lvl1pPr algn="r" eaLnBrk="1" hangingPunct="1">
              <a:defRPr sz="5500" smtClean="0">
                <a:solidFill>
                  <a:srgbClr val="898989"/>
                </a:solidFill>
              </a:defRPr>
            </a:lvl1pPr>
          </a:lstStyle>
          <a:p>
            <a:pPr>
              <a:defRPr/>
            </a:pPr>
            <a:fld id="{8FABBA86-705C-4A05-BFCB-61980165A196}"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4214813" rtl="0" eaLnBrk="0" fontAlgn="base" hangingPunct="0">
        <a:spcBef>
          <a:spcPct val="0"/>
        </a:spcBef>
        <a:spcAft>
          <a:spcPct val="0"/>
        </a:spcAft>
        <a:defRPr sz="20300" kern="1200">
          <a:solidFill>
            <a:schemeClr val="tx1"/>
          </a:solidFill>
          <a:latin typeface="+mj-lt"/>
          <a:ea typeface="+mj-ea"/>
          <a:cs typeface="+mj-cs"/>
        </a:defRPr>
      </a:lvl1pPr>
      <a:lvl2pPr algn="ctr" defTabSz="4214813" rtl="0" eaLnBrk="0" fontAlgn="base" hangingPunct="0">
        <a:spcBef>
          <a:spcPct val="0"/>
        </a:spcBef>
        <a:spcAft>
          <a:spcPct val="0"/>
        </a:spcAft>
        <a:defRPr sz="20300">
          <a:solidFill>
            <a:schemeClr val="tx1"/>
          </a:solidFill>
          <a:latin typeface="Calibri" pitchFamily="34" charset="0"/>
        </a:defRPr>
      </a:lvl2pPr>
      <a:lvl3pPr algn="ctr" defTabSz="4214813" rtl="0" eaLnBrk="0" fontAlgn="base" hangingPunct="0">
        <a:spcBef>
          <a:spcPct val="0"/>
        </a:spcBef>
        <a:spcAft>
          <a:spcPct val="0"/>
        </a:spcAft>
        <a:defRPr sz="20300">
          <a:solidFill>
            <a:schemeClr val="tx1"/>
          </a:solidFill>
          <a:latin typeface="Calibri" pitchFamily="34" charset="0"/>
        </a:defRPr>
      </a:lvl3pPr>
      <a:lvl4pPr algn="ctr" defTabSz="4214813" rtl="0" eaLnBrk="0" fontAlgn="base" hangingPunct="0">
        <a:spcBef>
          <a:spcPct val="0"/>
        </a:spcBef>
        <a:spcAft>
          <a:spcPct val="0"/>
        </a:spcAft>
        <a:defRPr sz="20300">
          <a:solidFill>
            <a:schemeClr val="tx1"/>
          </a:solidFill>
          <a:latin typeface="Calibri" pitchFamily="34" charset="0"/>
        </a:defRPr>
      </a:lvl4pPr>
      <a:lvl5pPr algn="ctr" defTabSz="4214813" rtl="0" eaLnBrk="0" fontAlgn="base" hangingPunct="0">
        <a:spcBef>
          <a:spcPct val="0"/>
        </a:spcBef>
        <a:spcAft>
          <a:spcPct val="0"/>
        </a:spcAft>
        <a:defRPr sz="20300">
          <a:solidFill>
            <a:schemeClr val="tx1"/>
          </a:solidFill>
          <a:latin typeface="Calibri" pitchFamily="34" charset="0"/>
        </a:defRPr>
      </a:lvl5pPr>
      <a:lvl6pPr marL="457200" algn="ctr" defTabSz="4214813" rtl="0" fontAlgn="base">
        <a:spcBef>
          <a:spcPct val="0"/>
        </a:spcBef>
        <a:spcAft>
          <a:spcPct val="0"/>
        </a:spcAft>
        <a:defRPr sz="20300">
          <a:solidFill>
            <a:schemeClr val="tx1"/>
          </a:solidFill>
          <a:latin typeface="Calibri" pitchFamily="34" charset="0"/>
        </a:defRPr>
      </a:lvl6pPr>
      <a:lvl7pPr marL="914400" algn="ctr" defTabSz="4214813" rtl="0" fontAlgn="base">
        <a:spcBef>
          <a:spcPct val="0"/>
        </a:spcBef>
        <a:spcAft>
          <a:spcPct val="0"/>
        </a:spcAft>
        <a:defRPr sz="20300">
          <a:solidFill>
            <a:schemeClr val="tx1"/>
          </a:solidFill>
          <a:latin typeface="Calibri" pitchFamily="34" charset="0"/>
        </a:defRPr>
      </a:lvl7pPr>
      <a:lvl8pPr marL="1371600" algn="ctr" defTabSz="4214813" rtl="0" fontAlgn="base">
        <a:spcBef>
          <a:spcPct val="0"/>
        </a:spcBef>
        <a:spcAft>
          <a:spcPct val="0"/>
        </a:spcAft>
        <a:defRPr sz="20300">
          <a:solidFill>
            <a:schemeClr val="tx1"/>
          </a:solidFill>
          <a:latin typeface="Calibri" pitchFamily="34" charset="0"/>
        </a:defRPr>
      </a:lvl8pPr>
      <a:lvl9pPr marL="1828800" algn="ctr" defTabSz="4214813" rtl="0" fontAlgn="base">
        <a:spcBef>
          <a:spcPct val="0"/>
        </a:spcBef>
        <a:spcAft>
          <a:spcPct val="0"/>
        </a:spcAft>
        <a:defRPr sz="20300">
          <a:solidFill>
            <a:schemeClr val="tx1"/>
          </a:solidFill>
          <a:latin typeface="Calibri" pitchFamily="34" charset="0"/>
        </a:defRPr>
      </a:lvl9pPr>
    </p:titleStyle>
    <p:bodyStyle>
      <a:lvl1pPr marL="1579563" indent="-1579563" algn="l" defTabSz="4214813" rtl="0" eaLnBrk="0" fontAlgn="base" hangingPunct="0">
        <a:spcBef>
          <a:spcPct val="20000"/>
        </a:spcBef>
        <a:spcAft>
          <a:spcPct val="0"/>
        </a:spcAft>
        <a:buFont typeface="Arial" panose="020B0604020202020204" pitchFamily="34" charset="0"/>
        <a:buChar char="•"/>
        <a:defRPr sz="14800" kern="1200">
          <a:solidFill>
            <a:schemeClr val="tx1"/>
          </a:solidFill>
          <a:latin typeface="+mn-lt"/>
          <a:ea typeface="+mn-ea"/>
          <a:cs typeface="+mn-cs"/>
        </a:defRPr>
      </a:lvl1pPr>
      <a:lvl2pPr marL="3424238" indent="-1316038" algn="l" defTabSz="4214813" rtl="0" eaLnBrk="0" fontAlgn="base" hangingPunct="0">
        <a:spcBef>
          <a:spcPct val="20000"/>
        </a:spcBef>
        <a:spcAft>
          <a:spcPct val="0"/>
        </a:spcAft>
        <a:buFont typeface="Arial" panose="020B0604020202020204" pitchFamily="34" charset="0"/>
        <a:buChar char="–"/>
        <a:defRPr sz="12900" kern="1200">
          <a:solidFill>
            <a:schemeClr val="tx1"/>
          </a:solidFill>
          <a:latin typeface="+mn-lt"/>
          <a:ea typeface="+mn-ea"/>
          <a:cs typeface="+mn-cs"/>
        </a:defRPr>
      </a:lvl2pPr>
      <a:lvl3pPr marL="5268913" indent="-1052513" algn="l" defTabSz="4214813" rtl="0" eaLnBrk="0" fontAlgn="base" hangingPunct="0">
        <a:spcBef>
          <a:spcPct val="20000"/>
        </a:spcBef>
        <a:spcAft>
          <a:spcPct val="0"/>
        </a:spcAft>
        <a:buFont typeface="Arial" panose="020B0604020202020204" pitchFamily="34" charset="0"/>
        <a:buChar char="•"/>
        <a:defRPr sz="11100" kern="1200">
          <a:solidFill>
            <a:schemeClr val="tx1"/>
          </a:solidFill>
          <a:latin typeface="+mn-lt"/>
          <a:ea typeface="+mn-ea"/>
          <a:cs typeface="+mn-cs"/>
        </a:defRPr>
      </a:lvl3pPr>
      <a:lvl4pPr marL="7377113" indent="-1052513" algn="l" defTabSz="4214813" rtl="0" eaLnBrk="0" fontAlgn="base" hangingPunct="0">
        <a:spcBef>
          <a:spcPct val="20000"/>
        </a:spcBef>
        <a:spcAft>
          <a:spcPct val="0"/>
        </a:spcAft>
        <a:buFont typeface="Arial" panose="020B0604020202020204" pitchFamily="34" charset="0"/>
        <a:buChar char="–"/>
        <a:defRPr sz="9200" kern="1200">
          <a:solidFill>
            <a:schemeClr val="tx1"/>
          </a:solidFill>
          <a:latin typeface="+mn-lt"/>
          <a:ea typeface="+mn-ea"/>
          <a:cs typeface="+mn-cs"/>
        </a:defRPr>
      </a:lvl4pPr>
      <a:lvl5pPr marL="9483725" indent="-1052513" algn="l" defTabSz="4214813" rtl="0" eaLnBrk="0" fontAlgn="base" hangingPunct="0">
        <a:spcBef>
          <a:spcPct val="20000"/>
        </a:spcBef>
        <a:spcAft>
          <a:spcPct val="0"/>
        </a:spcAft>
        <a:buFont typeface="Arial" panose="020B0604020202020204" pitchFamily="34" charset="0"/>
        <a:buChar char="»"/>
        <a:defRPr sz="9200" kern="1200">
          <a:solidFill>
            <a:schemeClr val="tx1"/>
          </a:solidFill>
          <a:latin typeface="+mn-lt"/>
          <a:ea typeface="+mn-ea"/>
          <a:cs typeface="+mn-cs"/>
        </a:defRPr>
      </a:lvl5pPr>
      <a:lvl6pPr marL="11592809" indent="-1053892" algn="l" defTabSz="4215567" rtl="0" eaLnBrk="1" latinLnBrk="0" hangingPunct="1">
        <a:spcBef>
          <a:spcPct val="20000"/>
        </a:spcBef>
        <a:buFont typeface="Arial" pitchFamily="34" charset="0"/>
        <a:buChar char="•"/>
        <a:defRPr sz="9200" kern="1200">
          <a:solidFill>
            <a:schemeClr val="tx1"/>
          </a:solidFill>
          <a:latin typeface="+mn-lt"/>
          <a:ea typeface="+mn-ea"/>
          <a:cs typeface="+mn-cs"/>
        </a:defRPr>
      </a:lvl6pPr>
      <a:lvl7pPr marL="13700592" indent="-1053892" algn="l" defTabSz="4215567" rtl="0" eaLnBrk="1" latinLnBrk="0" hangingPunct="1">
        <a:spcBef>
          <a:spcPct val="20000"/>
        </a:spcBef>
        <a:buFont typeface="Arial" pitchFamily="34" charset="0"/>
        <a:buChar char="•"/>
        <a:defRPr sz="9200" kern="1200">
          <a:solidFill>
            <a:schemeClr val="tx1"/>
          </a:solidFill>
          <a:latin typeface="+mn-lt"/>
          <a:ea typeface="+mn-ea"/>
          <a:cs typeface="+mn-cs"/>
        </a:defRPr>
      </a:lvl7pPr>
      <a:lvl8pPr marL="15808376" indent="-1053892" algn="l" defTabSz="4215567" rtl="0" eaLnBrk="1" latinLnBrk="0" hangingPunct="1">
        <a:spcBef>
          <a:spcPct val="20000"/>
        </a:spcBef>
        <a:buFont typeface="Arial" pitchFamily="34" charset="0"/>
        <a:buChar char="•"/>
        <a:defRPr sz="9200" kern="1200">
          <a:solidFill>
            <a:schemeClr val="tx1"/>
          </a:solidFill>
          <a:latin typeface="+mn-lt"/>
          <a:ea typeface="+mn-ea"/>
          <a:cs typeface="+mn-cs"/>
        </a:defRPr>
      </a:lvl8pPr>
      <a:lvl9pPr marL="17916159" indent="-1053892" algn="l" defTabSz="4215567" rtl="0" eaLnBrk="1" latinLnBrk="0" hangingPunct="1">
        <a:spcBef>
          <a:spcPct val="20000"/>
        </a:spcBef>
        <a:buFont typeface="Arial" pitchFamily="34" charset="0"/>
        <a:buChar char="•"/>
        <a:defRPr sz="9200" kern="1200">
          <a:solidFill>
            <a:schemeClr val="tx1"/>
          </a:solidFill>
          <a:latin typeface="+mn-lt"/>
          <a:ea typeface="+mn-ea"/>
          <a:cs typeface="+mn-cs"/>
        </a:defRPr>
      </a:lvl9pPr>
    </p:bodyStyle>
    <p:otherStyle>
      <a:defPPr>
        <a:defRPr lang="fr-FR"/>
      </a:defPPr>
      <a:lvl1pPr marL="0" algn="l" defTabSz="4215567" rtl="0" eaLnBrk="1" latinLnBrk="0" hangingPunct="1">
        <a:defRPr sz="8300" kern="1200">
          <a:solidFill>
            <a:schemeClr val="tx1"/>
          </a:solidFill>
          <a:latin typeface="+mn-lt"/>
          <a:ea typeface="+mn-ea"/>
          <a:cs typeface="+mn-cs"/>
        </a:defRPr>
      </a:lvl1pPr>
      <a:lvl2pPr marL="2107783" algn="l" defTabSz="4215567" rtl="0" eaLnBrk="1" latinLnBrk="0" hangingPunct="1">
        <a:defRPr sz="8300" kern="1200">
          <a:solidFill>
            <a:schemeClr val="tx1"/>
          </a:solidFill>
          <a:latin typeface="+mn-lt"/>
          <a:ea typeface="+mn-ea"/>
          <a:cs typeface="+mn-cs"/>
        </a:defRPr>
      </a:lvl2pPr>
      <a:lvl3pPr marL="4215567" algn="l" defTabSz="4215567" rtl="0" eaLnBrk="1" latinLnBrk="0" hangingPunct="1">
        <a:defRPr sz="8300" kern="1200">
          <a:solidFill>
            <a:schemeClr val="tx1"/>
          </a:solidFill>
          <a:latin typeface="+mn-lt"/>
          <a:ea typeface="+mn-ea"/>
          <a:cs typeface="+mn-cs"/>
        </a:defRPr>
      </a:lvl3pPr>
      <a:lvl4pPr marL="6323350" algn="l" defTabSz="4215567" rtl="0" eaLnBrk="1" latinLnBrk="0" hangingPunct="1">
        <a:defRPr sz="8300" kern="1200">
          <a:solidFill>
            <a:schemeClr val="tx1"/>
          </a:solidFill>
          <a:latin typeface="+mn-lt"/>
          <a:ea typeface="+mn-ea"/>
          <a:cs typeface="+mn-cs"/>
        </a:defRPr>
      </a:lvl4pPr>
      <a:lvl5pPr marL="8431134" algn="l" defTabSz="4215567" rtl="0" eaLnBrk="1" latinLnBrk="0" hangingPunct="1">
        <a:defRPr sz="8300" kern="1200">
          <a:solidFill>
            <a:schemeClr val="tx1"/>
          </a:solidFill>
          <a:latin typeface="+mn-lt"/>
          <a:ea typeface="+mn-ea"/>
          <a:cs typeface="+mn-cs"/>
        </a:defRPr>
      </a:lvl5pPr>
      <a:lvl6pPr marL="10538917" algn="l" defTabSz="4215567" rtl="0" eaLnBrk="1" latinLnBrk="0" hangingPunct="1">
        <a:defRPr sz="8300" kern="1200">
          <a:solidFill>
            <a:schemeClr val="tx1"/>
          </a:solidFill>
          <a:latin typeface="+mn-lt"/>
          <a:ea typeface="+mn-ea"/>
          <a:cs typeface="+mn-cs"/>
        </a:defRPr>
      </a:lvl6pPr>
      <a:lvl7pPr marL="12646701" algn="l" defTabSz="4215567" rtl="0" eaLnBrk="1" latinLnBrk="0" hangingPunct="1">
        <a:defRPr sz="8300" kern="1200">
          <a:solidFill>
            <a:schemeClr val="tx1"/>
          </a:solidFill>
          <a:latin typeface="+mn-lt"/>
          <a:ea typeface="+mn-ea"/>
          <a:cs typeface="+mn-cs"/>
        </a:defRPr>
      </a:lvl7pPr>
      <a:lvl8pPr marL="14754484" algn="l" defTabSz="4215567" rtl="0" eaLnBrk="1" latinLnBrk="0" hangingPunct="1">
        <a:defRPr sz="8300" kern="1200">
          <a:solidFill>
            <a:schemeClr val="tx1"/>
          </a:solidFill>
          <a:latin typeface="+mn-lt"/>
          <a:ea typeface="+mn-ea"/>
          <a:cs typeface="+mn-cs"/>
        </a:defRPr>
      </a:lvl8pPr>
      <a:lvl9pPr marL="16862268" algn="l" defTabSz="4215567" rtl="0" eaLnBrk="1" latinLnBrk="0" hangingPunct="1">
        <a:defRPr sz="8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contact@gmail.com" TargetMode="External"/><Relationship Id="rId3" Type="http://schemas.openxmlformats.org/officeDocument/2006/relationships/image" Target="../media/image1.jpe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emf"/><Relationship Id="rId11" Type="http://schemas.openxmlformats.org/officeDocument/2006/relationships/image" Target="../media/image7.jpeg"/><Relationship Id="rId5" Type="http://schemas.openxmlformats.org/officeDocument/2006/relationships/oleObject" Target="../embeddings/oleObject1.bin"/><Relationship Id="rId10" Type="http://schemas.openxmlformats.org/officeDocument/2006/relationships/image" Target="../media/image6.png"/><Relationship Id="rId4" Type="http://schemas.openxmlformats.org/officeDocument/2006/relationships/image" Target="../media/image2.png"/><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 name="Picture 7"/>
          <p:cNvPicPr/>
          <p:nvPr/>
        </p:nvPicPr>
        <p:blipFill>
          <a:blip r:embed="rId3">
            <a:extLst>
              <a:ext uri="{28A0092B-C50C-407E-A947-70E740481C1C}">
                <a14:useLocalDpi xmlns:a14="http://schemas.microsoft.com/office/drawing/2010/main" val="0"/>
              </a:ext>
            </a:extLst>
          </a:blip>
          <a:srcRect/>
          <a:stretch>
            <a:fillRect/>
          </a:stretch>
        </p:blipFill>
        <p:spPr bwMode="auto">
          <a:xfrm>
            <a:off x="783654" y="394146"/>
            <a:ext cx="30693296" cy="3047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 name="Rectangle 52"/>
          <p:cNvSpPr/>
          <p:nvPr/>
        </p:nvSpPr>
        <p:spPr bwMode="auto">
          <a:xfrm>
            <a:off x="783654" y="22884482"/>
            <a:ext cx="30693296" cy="14787666"/>
          </a:xfrm>
          <a:prstGeom prst="rect">
            <a:avLst/>
          </a:prstGeom>
          <a:solidFill>
            <a:schemeClr val="bg1"/>
          </a:solidFill>
          <a:ln w="76200">
            <a:solidFill>
              <a:schemeClr val="tx2"/>
            </a:solidFill>
          </a:ln>
          <a:effectLst>
            <a:outerShdw blurRad="40000" dist="20000" dir="5400000" rotWithShape="0">
              <a:srgbClr val="000000">
                <a:alpha val="38000"/>
              </a:srgbClr>
            </a:outerShdw>
          </a:effectLst>
          <a:scene3d>
            <a:camera prst="orthographicFront"/>
            <a:lightRig rig="threePt" dir="t"/>
          </a:scene3d>
          <a:sp3d>
            <a:bevelT/>
          </a:sp3d>
        </p:spPr>
        <p:style>
          <a:lnRef idx="1">
            <a:schemeClr val="accent3"/>
          </a:lnRef>
          <a:fillRef idx="2">
            <a:schemeClr val="accent3"/>
          </a:fillRef>
          <a:effectRef idx="1">
            <a:schemeClr val="accent3"/>
          </a:effectRef>
          <a:fontRef idx="minor">
            <a:schemeClr val="dk1"/>
          </a:fontRef>
        </p:style>
        <p:txBody>
          <a:bodyPr anchor="ctr"/>
          <a:lstStyle/>
          <a:p>
            <a:pPr algn="ctr" eaLnBrk="1" hangingPunct="1">
              <a:defRPr/>
            </a:pPr>
            <a:endParaRPr lang="fr-FR" sz="3200" b="1" dirty="0"/>
          </a:p>
        </p:txBody>
      </p:sp>
      <p:sp>
        <p:nvSpPr>
          <p:cNvPr id="295" name="Rectangle 294"/>
          <p:cNvSpPr/>
          <p:nvPr/>
        </p:nvSpPr>
        <p:spPr bwMode="auto">
          <a:xfrm>
            <a:off x="783654" y="38265692"/>
            <a:ext cx="18290269" cy="2701798"/>
          </a:xfrm>
          <a:prstGeom prst="rect">
            <a:avLst/>
          </a:prstGeom>
          <a:noFill/>
          <a:ln w="76200">
            <a:solidFill>
              <a:schemeClr val="accent1"/>
            </a:solidFill>
          </a:ln>
          <a:effectLst>
            <a:outerShdw blurRad="40000" dist="20000" dir="5400000" rotWithShape="0">
              <a:srgbClr val="000000">
                <a:alpha val="38000"/>
              </a:srgbClr>
            </a:outerShdw>
          </a:effectLst>
          <a:scene3d>
            <a:camera prst="orthographicFront"/>
            <a:lightRig rig="threePt" dir="t"/>
          </a:scene3d>
          <a:sp3d>
            <a:bevelT/>
          </a:sp3d>
        </p:spPr>
        <p:style>
          <a:lnRef idx="1">
            <a:schemeClr val="accent3"/>
          </a:lnRef>
          <a:fillRef idx="2">
            <a:schemeClr val="accent3"/>
          </a:fillRef>
          <a:effectRef idx="1">
            <a:schemeClr val="accent3"/>
          </a:effectRef>
          <a:fontRef idx="minor">
            <a:schemeClr val="dk1"/>
          </a:fontRef>
        </p:style>
        <p:txBody>
          <a:bodyPr anchor="ctr"/>
          <a:lstStyle/>
          <a:p>
            <a:pPr algn="ctr" defTabSz="2422063" eaLnBrk="1" fontAlgn="auto" hangingPunct="1">
              <a:spcBef>
                <a:spcPts val="0"/>
              </a:spcBef>
              <a:spcAft>
                <a:spcPts val="0"/>
              </a:spcAft>
              <a:defRPr/>
            </a:pPr>
            <a:endParaRPr lang="fr-FR"/>
          </a:p>
        </p:txBody>
      </p:sp>
      <p:sp>
        <p:nvSpPr>
          <p:cNvPr id="52" name="Rectangle 51"/>
          <p:cNvSpPr/>
          <p:nvPr/>
        </p:nvSpPr>
        <p:spPr bwMode="auto">
          <a:xfrm>
            <a:off x="19421154" y="38225508"/>
            <a:ext cx="12025013" cy="2741982"/>
          </a:xfrm>
          <a:prstGeom prst="rect">
            <a:avLst/>
          </a:prstGeom>
          <a:noFill/>
          <a:ln w="76200">
            <a:solidFill>
              <a:schemeClr val="accent1"/>
            </a:solidFill>
          </a:ln>
          <a:effectLst>
            <a:outerShdw blurRad="40000" dist="20000" dir="5400000" rotWithShape="0">
              <a:srgbClr val="000000">
                <a:alpha val="38000"/>
              </a:srgbClr>
            </a:outerShdw>
          </a:effectLst>
          <a:scene3d>
            <a:camera prst="orthographicFront"/>
            <a:lightRig rig="threePt" dir="t"/>
          </a:scene3d>
          <a:sp3d>
            <a:bevelT/>
          </a:sp3d>
        </p:spPr>
        <p:style>
          <a:lnRef idx="1">
            <a:schemeClr val="accent3"/>
          </a:lnRef>
          <a:fillRef idx="2">
            <a:schemeClr val="accent3"/>
          </a:fillRef>
          <a:effectRef idx="1">
            <a:schemeClr val="accent3"/>
          </a:effectRef>
          <a:fontRef idx="minor">
            <a:schemeClr val="dk1"/>
          </a:fontRef>
        </p:style>
        <p:txBody>
          <a:bodyPr anchor="ctr"/>
          <a:lstStyle/>
          <a:p>
            <a:pPr algn="ctr" defTabSz="2422063" eaLnBrk="1" fontAlgn="auto" hangingPunct="1">
              <a:spcBef>
                <a:spcPts val="0"/>
              </a:spcBef>
              <a:spcAft>
                <a:spcPts val="0"/>
              </a:spcAft>
              <a:defRPr/>
            </a:pPr>
            <a:endParaRPr lang="fr-FR"/>
          </a:p>
        </p:txBody>
      </p:sp>
      <p:sp>
        <p:nvSpPr>
          <p:cNvPr id="4112" name="Rectangle 213"/>
          <p:cNvSpPr>
            <a:spLocks noChangeArrowheads="1"/>
          </p:cNvSpPr>
          <p:nvPr/>
        </p:nvSpPr>
        <p:spPr bwMode="auto">
          <a:xfrm>
            <a:off x="22569488" y="16678275"/>
            <a:ext cx="28575" cy="9525"/>
          </a:xfrm>
          <a:prstGeom prst="rect">
            <a:avLst/>
          </a:pr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148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129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111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92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9200">
                <a:solidFill>
                  <a:schemeClr val="tx1"/>
                </a:solidFill>
                <a:latin typeface="Calibri" panose="020F0502020204030204" pitchFamily="34" charset="0"/>
              </a:defRPr>
            </a:lvl5pPr>
            <a:lvl6pPr marL="2514600" indent="-228600" defTabSz="2420938" eaLnBrk="0" fontAlgn="base" hangingPunct="0">
              <a:spcBef>
                <a:spcPct val="20000"/>
              </a:spcBef>
              <a:spcAft>
                <a:spcPct val="0"/>
              </a:spcAft>
              <a:buFont typeface="Arial" panose="020B0604020202020204" pitchFamily="34" charset="0"/>
              <a:buChar char="»"/>
              <a:defRPr sz="9200">
                <a:solidFill>
                  <a:schemeClr val="tx1"/>
                </a:solidFill>
                <a:latin typeface="Calibri" panose="020F0502020204030204" pitchFamily="34" charset="0"/>
              </a:defRPr>
            </a:lvl6pPr>
            <a:lvl7pPr marL="2971800" indent="-228600" defTabSz="2420938" eaLnBrk="0" fontAlgn="base" hangingPunct="0">
              <a:spcBef>
                <a:spcPct val="20000"/>
              </a:spcBef>
              <a:spcAft>
                <a:spcPct val="0"/>
              </a:spcAft>
              <a:buFont typeface="Arial" panose="020B0604020202020204" pitchFamily="34" charset="0"/>
              <a:buChar char="»"/>
              <a:defRPr sz="9200">
                <a:solidFill>
                  <a:schemeClr val="tx1"/>
                </a:solidFill>
                <a:latin typeface="Calibri" panose="020F0502020204030204" pitchFamily="34" charset="0"/>
              </a:defRPr>
            </a:lvl7pPr>
            <a:lvl8pPr marL="3429000" indent="-228600" defTabSz="2420938" eaLnBrk="0" fontAlgn="base" hangingPunct="0">
              <a:spcBef>
                <a:spcPct val="20000"/>
              </a:spcBef>
              <a:spcAft>
                <a:spcPct val="0"/>
              </a:spcAft>
              <a:buFont typeface="Arial" panose="020B0604020202020204" pitchFamily="34" charset="0"/>
              <a:buChar char="»"/>
              <a:defRPr sz="9200">
                <a:solidFill>
                  <a:schemeClr val="tx1"/>
                </a:solidFill>
                <a:latin typeface="Calibri" panose="020F0502020204030204" pitchFamily="34" charset="0"/>
              </a:defRPr>
            </a:lvl8pPr>
            <a:lvl9pPr marL="3886200" indent="-228600" defTabSz="2420938" eaLnBrk="0" fontAlgn="base" hangingPunct="0">
              <a:spcBef>
                <a:spcPct val="20000"/>
              </a:spcBef>
              <a:spcAft>
                <a:spcPct val="0"/>
              </a:spcAft>
              <a:buFont typeface="Arial" panose="020B0604020202020204" pitchFamily="34" charset="0"/>
              <a:buChar char="»"/>
              <a:defRPr sz="9200">
                <a:solidFill>
                  <a:schemeClr val="tx1"/>
                </a:solidFill>
                <a:latin typeface="Calibri" panose="020F0502020204030204" pitchFamily="34" charset="0"/>
              </a:defRPr>
            </a:lvl9pPr>
          </a:lstStyle>
          <a:p>
            <a:pPr algn="ctr">
              <a:spcBef>
                <a:spcPct val="0"/>
              </a:spcBef>
              <a:buFontTx/>
              <a:buNone/>
            </a:pPr>
            <a:endParaRPr lang="fr-FR" sz="2400">
              <a:latin typeface="Times New Roman" panose="02020603050405020304" pitchFamily="18" charset="0"/>
            </a:endParaRPr>
          </a:p>
        </p:txBody>
      </p:sp>
      <p:sp>
        <p:nvSpPr>
          <p:cNvPr id="163" name="Rectangle 162"/>
          <p:cNvSpPr/>
          <p:nvPr/>
        </p:nvSpPr>
        <p:spPr bwMode="auto">
          <a:xfrm>
            <a:off x="783655" y="8241439"/>
            <a:ext cx="15049672" cy="6357982"/>
          </a:xfrm>
          <a:prstGeom prst="rect">
            <a:avLst/>
          </a:prstGeom>
          <a:noFill/>
          <a:ln w="76200">
            <a:solidFill>
              <a:schemeClr val="accent1"/>
            </a:solidFill>
          </a:ln>
          <a:effectLst>
            <a:outerShdw blurRad="40000" dist="20000" dir="5400000" rotWithShape="0">
              <a:srgbClr val="000000">
                <a:alpha val="38000"/>
              </a:srgbClr>
            </a:outerShdw>
          </a:effectLst>
          <a:scene3d>
            <a:camera prst="orthographicFront"/>
            <a:lightRig rig="threePt" dir="t"/>
          </a:scene3d>
          <a:sp3d>
            <a:bevelT/>
          </a:sp3d>
        </p:spPr>
        <p:style>
          <a:lnRef idx="1">
            <a:schemeClr val="accent3"/>
          </a:lnRef>
          <a:fillRef idx="2">
            <a:schemeClr val="accent3"/>
          </a:fillRef>
          <a:effectRef idx="1">
            <a:schemeClr val="accent3"/>
          </a:effectRef>
          <a:fontRef idx="minor">
            <a:schemeClr val="dk1"/>
          </a:fontRef>
        </p:style>
        <p:txBody>
          <a:bodyPr anchor="ctr"/>
          <a:lstStyle/>
          <a:p>
            <a:pPr algn="ctr" eaLnBrk="1" hangingPunct="1">
              <a:defRPr/>
            </a:pPr>
            <a:endParaRPr lang="en-US" dirty="0">
              <a:solidFill>
                <a:schemeClr val="tx1"/>
              </a:solidFill>
              <a:latin typeface="Times New Roman" pitchFamily="18" charset="0"/>
              <a:cs typeface="Times New Roman" pitchFamily="18" charset="0"/>
            </a:endParaRPr>
          </a:p>
        </p:txBody>
      </p:sp>
      <p:sp>
        <p:nvSpPr>
          <p:cNvPr id="4123" name="Rectangle 6"/>
          <p:cNvSpPr>
            <a:spLocks noChangeArrowheads="1"/>
          </p:cNvSpPr>
          <p:nvPr/>
        </p:nvSpPr>
        <p:spPr bwMode="auto">
          <a:xfrm>
            <a:off x="6361144" y="578137"/>
            <a:ext cx="9793088" cy="2492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hangingPunct="1"/>
            <a:r>
              <a:rPr lang="en-US" sz="3600" b="1" dirty="0">
                <a:solidFill>
                  <a:srgbClr val="002060"/>
                </a:solidFill>
                <a:ea typeface="Batang" panose="02030600000101010101" pitchFamily="18" charset="-127"/>
              </a:rPr>
              <a:t>The</a:t>
            </a:r>
            <a:r>
              <a:rPr lang="en-US" sz="3600" b="1" spc="-5" dirty="0">
                <a:solidFill>
                  <a:schemeClr val="tx2"/>
                </a:solidFill>
                <a:ea typeface="Calibri" panose="020F0502020204030204" pitchFamily="34" charset="0"/>
              </a:rPr>
              <a:t> 5</a:t>
            </a:r>
            <a:r>
              <a:rPr lang="en-US" sz="3600" b="1" spc="-5" baseline="30000" dirty="0">
                <a:solidFill>
                  <a:schemeClr val="tx2"/>
                </a:solidFill>
                <a:ea typeface="Calibri" panose="020F0502020204030204" pitchFamily="34" charset="0"/>
              </a:rPr>
              <a:t>th</a:t>
            </a:r>
            <a:r>
              <a:rPr lang="en-US" sz="3600" b="1" spc="-5" dirty="0">
                <a:solidFill>
                  <a:schemeClr val="tx2"/>
                </a:solidFill>
                <a:ea typeface="Calibri" panose="020F0502020204030204" pitchFamily="34" charset="0"/>
              </a:rPr>
              <a:t> </a:t>
            </a:r>
            <a:r>
              <a:rPr lang="en-US" sz="3600" b="1" dirty="0">
                <a:solidFill>
                  <a:srgbClr val="002060"/>
                </a:solidFill>
                <a:ea typeface="Batang" panose="02030600000101010101" pitchFamily="18" charset="-127"/>
              </a:rPr>
              <a:t>international conference on </a:t>
            </a:r>
            <a:endParaRPr lang="fr-FR" sz="3600" b="1" dirty="0">
              <a:solidFill>
                <a:srgbClr val="002060"/>
              </a:solidFill>
              <a:ea typeface="Batang" panose="02030600000101010101" pitchFamily="18" charset="-127"/>
            </a:endParaRPr>
          </a:p>
          <a:p>
            <a:pPr algn="ctr" eaLnBrk="1" hangingPunct="1"/>
            <a:r>
              <a:rPr lang="en-US" sz="6000" b="1" i="1" dirty="0">
                <a:solidFill>
                  <a:srgbClr val="002060"/>
                </a:solidFill>
                <a:ea typeface="Batang" panose="02030600000101010101" pitchFamily="18" charset="-127"/>
              </a:rPr>
              <a:t>R</a:t>
            </a:r>
            <a:r>
              <a:rPr lang="en-US" sz="3600" b="1" dirty="0">
                <a:solidFill>
                  <a:srgbClr val="002060"/>
                </a:solidFill>
                <a:ea typeface="Batang" panose="02030600000101010101" pitchFamily="18" charset="-127"/>
              </a:rPr>
              <a:t>enewable</a:t>
            </a:r>
            <a:r>
              <a:rPr lang="en-US" sz="6000" b="1" dirty="0">
                <a:solidFill>
                  <a:srgbClr val="002060"/>
                </a:solidFill>
                <a:ea typeface="Batang" panose="02030600000101010101" pitchFamily="18" charset="-127"/>
              </a:rPr>
              <a:t> </a:t>
            </a:r>
            <a:r>
              <a:rPr lang="en-US" sz="4000" b="1" dirty="0">
                <a:solidFill>
                  <a:srgbClr val="002060"/>
                </a:solidFill>
                <a:ea typeface="Batang" panose="02030600000101010101" pitchFamily="18" charset="-127"/>
              </a:rPr>
              <a:t>&amp;</a:t>
            </a:r>
            <a:r>
              <a:rPr lang="en-US" sz="6000" b="1" dirty="0">
                <a:solidFill>
                  <a:srgbClr val="002060"/>
                </a:solidFill>
                <a:ea typeface="Batang" panose="02030600000101010101" pitchFamily="18" charset="-127"/>
              </a:rPr>
              <a:t> </a:t>
            </a:r>
            <a:r>
              <a:rPr lang="en-US" sz="6000" b="1" i="1" dirty="0">
                <a:solidFill>
                  <a:srgbClr val="002060"/>
                </a:solidFill>
                <a:ea typeface="Batang" panose="02030600000101010101" pitchFamily="18" charset="-127"/>
              </a:rPr>
              <a:t>S</a:t>
            </a:r>
            <a:r>
              <a:rPr lang="en-US" sz="3600" b="1" dirty="0">
                <a:solidFill>
                  <a:srgbClr val="002060"/>
                </a:solidFill>
                <a:ea typeface="Batang" panose="02030600000101010101" pitchFamily="18" charset="-127"/>
              </a:rPr>
              <a:t>ustainable </a:t>
            </a:r>
            <a:r>
              <a:rPr lang="en-US" sz="6000" b="1" i="1" dirty="0">
                <a:solidFill>
                  <a:srgbClr val="002060"/>
                </a:solidFill>
                <a:ea typeface="Batang" panose="02030600000101010101" pitchFamily="18" charset="-127"/>
              </a:rPr>
              <a:t>E</a:t>
            </a:r>
            <a:r>
              <a:rPr lang="en-US" sz="4000" b="1" dirty="0">
                <a:solidFill>
                  <a:srgbClr val="002060"/>
                </a:solidFill>
                <a:ea typeface="Batang" panose="02030600000101010101" pitchFamily="18" charset="-127"/>
              </a:rPr>
              <a:t>nergies</a:t>
            </a:r>
            <a:r>
              <a:rPr lang="en-US" sz="6000" b="1" dirty="0">
                <a:solidFill>
                  <a:srgbClr val="002060"/>
                </a:solidFill>
                <a:ea typeface="Batang" panose="02030600000101010101" pitchFamily="18" charset="-127"/>
              </a:rPr>
              <a:t> </a:t>
            </a:r>
          </a:p>
          <a:p>
            <a:pPr algn="ctr" eaLnBrk="1" hangingPunct="1"/>
            <a:r>
              <a:rPr lang="en-US" sz="3600" b="1" dirty="0">
                <a:solidFill>
                  <a:srgbClr val="002060"/>
                </a:solidFill>
                <a:ea typeface="Batang" panose="02030600000101010101" pitchFamily="18" charset="-127"/>
              </a:rPr>
              <a:t>and </a:t>
            </a:r>
            <a:r>
              <a:rPr lang="en-US" sz="6000" b="1" i="1" dirty="0">
                <a:solidFill>
                  <a:srgbClr val="002060"/>
                </a:solidFill>
                <a:ea typeface="Batang" panose="02030600000101010101" pitchFamily="18" charset="-127"/>
              </a:rPr>
              <a:t>G</a:t>
            </a:r>
            <a:r>
              <a:rPr lang="en-US" sz="3600" b="1" dirty="0">
                <a:solidFill>
                  <a:srgbClr val="002060"/>
                </a:solidFill>
                <a:ea typeface="Batang" panose="02030600000101010101" pitchFamily="18" charset="-127"/>
              </a:rPr>
              <a:t>reen</a:t>
            </a:r>
            <a:r>
              <a:rPr lang="en-US" sz="6000" b="1" dirty="0">
                <a:solidFill>
                  <a:srgbClr val="002060"/>
                </a:solidFill>
                <a:ea typeface="Batang" panose="02030600000101010101" pitchFamily="18" charset="-127"/>
              </a:rPr>
              <a:t> </a:t>
            </a:r>
            <a:r>
              <a:rPr lang="en-US" sz="6000" b="1" i="1" dirty="0">
                <a:solidFill>
                  <a:srgbClr val="002060"/>
                </a:solidFill>
                <a:ea typeface="Batang" panose="02030600000101010101" pitchFamily="18" charset="-127"/>
              </a:rPr>
              <a:t>P</a:t>
            </a:r>
            <a:r>
              <a:rPr lang="en-US" sz="3600" b="1" dirty="0">
                <a:solidFill>
                  <a:srgbClr val="002060"/>
                </a:solidFill>
                <a:ea typeface="Batang" panose="02030600000101010101" pitchFamily="18" charset="-127"/>
              </a:rPr>
              <a:t>rocesses</a:t>
            </a:r>
            <a:endParaRPr lang="fr-FR" sz="3600" dirty="0">
              <a:solidFill>
                <a:srgbClr val="002060"/>
              </a:solidFill>
            </a:endParaRPr>
          </a:p>
        </p:txBody>
      </p:sp>
      <p:sp>
        <p:nvSpPr>
          <p:cNvPr id="81" name="Rectangle 80"/>
          <p:cNvSpPr/>
          <p:nvPr/>
        </p:nvSpPr>
        <p:spPr bwMode="auto">
          <a:xfrm>
            <a:off x="16396496" y="8241439"/>
            <a:ext cx="15049672" cy="6357982"/>
          </a:xfrm>
          <a:prstGeom prst="rect">
            <a:avLst/>
          </a:prstGeom>
          <a:noFill/>
          <a:ln w="76200">
            <a:solidFill>
              <a:schemeClr val="accent1"/>
            </a:solidFill>
          </a:ln>
          <a:effectLst>
            <a:outerShdw blurRad="40000" dist="20000" dir="5400000" rotWithShape="0">
              <a:srgbClr val="000000">
                <a:alpha val="38000"/>
              </a:srgbClr>
            </a:outerShdw>
          </a:effectLst>
          <a:scene3d>
            <a:camera prst="orthographicFront"/>
            <a:lightRig rig="threePt" dir="t"/>
          </a:scene3d>
          <a:sp3d>
            <a:bevelT/>
          </a:sp3d>
        </p:spPr>
        <p:style>
          <a:lnRef idx="1">
            <a:schemeClr val="accent3"/>
          </a:lnRef>
          <a:fillRef idx="2">
            <a:schemeClr val="accent3"/>
          </a:fillRef>
          <a:effectRef idx="1">
            <a:schemeClr val="accent3"/>
          </a:effectRef>
          <a:fontRef idx="minor">
            <a:schemeClr val="dk1"/>
          </a:fontRef>
        </p:style>
        <p:txBody>
          <a:bodyPr anchor="ctr"/>
          <a:lstStyle/>
          <a:p>
            <a:pPr algn="ctr" eaLnBrk="1" hangingPunct="1">
              <a:defRPr/>
            </a:pPr>
            <a:endParaRPr lang="en-US" dirty="0">
              <a:solidFill>
                <a:schemeClr val="tx1"/>
              </a:solidFill>
              <a:latin typeface="Times New Roman" pitchFamily="18" charset="0"/>
              <a:cs typeface="Times New Roman" pitchFamily="18" charset="0"/>
            </a:endParaRPr>
          </a:p>
        </p:txBody>
      </p:sp>
      <p:sp>
        <p:nvSpPr>
          <p:cNvPr id="4127" name="ZoneTexte 7"/>
          <p:cNvSpPr txBox="1">
            <a:spLocks noChangeArrowheads="1"/>
          </p:cNvSpPr>
          <p:nvPr/>
        </p:nvSpPr>
        <p:spPr bwMode="auto">
          <a:xfrm>
            <a:off x="1936752" y="7909777"/>
            <a:ext cx="13060798" cy="830997"/>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hangingPunct="1"/>
            <a:r>
              <a:rPr lang="fr-FR" b="1" dirty="0">
                <a:solidFill>
                  <a:schemeClr val="bg1"/>
                </a:solidFill>
              </a:rPr>
              <a:t>State of the art</a:t>
            </a:r>
          </a:p>
        </p:txBody>
      </p:sp>
      <p:sp>
        <p:nvSpPr>
          <p:cNvPr id="4128" name="ZoneTexte 81"/>
          <p:cNvSpPr txBox="1">
            <a:spLocks noChangeArrowheads="1"/>
          </p:cNvSpPr>
          <p:nvPr/>
        </p:nvSpPr>
        <p:spPr bwMode="auto">
          <a:xfrm>
            <a:off x="17397618" y="7915310"/>
            <a:ext cx="13232647" cy="830997"/>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hangingPunct="1"/>
            <a:r>
              <a:rPr lang="fr-FR" b="1" dirty="0">
                <a:solidFill>
                  <a:schemeClr val="bg1"/>
                </a:solidFill>
              </a:rPr>
              <a:t>Objective</a:t>
            </a:r>
          </a:p>
        </p:txBody>
      </p:sp>
      <p:sp>
        <p:nvSpPr>
          <p:cNvPr id="83" name="Rectangle 82"/>
          <p:cNvSpPr/>
          <p:nvPr/>
        </p:nvSpPr>
        <p:spPr bwMode="auto">
          <a:xfrm>
            <a:off x="783654" y="15251066"/>
            <a:ext cx="30662513" cy="7047610"/>
          </a:xfrm>
          <a:prstGeom prst="rect">
            <a:avLst/>
          </a:prstGeom>
          <a:noFill/>
          <a:ln w="76200">
            <a:solidFill>
              <a:schemeClr val="accent1"/>
            </a:solidFill>
          </a:ln>
          <a:effectLst>
            <a:outerShdw blurRad="40000" dist="20000" dir="5400000" rotWithShape="0">
              <a:srgbClr val="000000">
                <a:alpha val="38000"/>
              </a:srgbClr>
            </a:outerShdw>
          </a:effectLst>
          <a:scene3d>
            <a:camera prst="orthographicFront"/>
            <a:lightRig rig="threePt" dir="t"/>
          </a:scene3d>
          <a:sp3d>
            <a:bevelT/>
          </a:sp3d>
        </p:spPr>
        <p:style>
          <a:lnRef idx="1">
            <a:schemeClr val="accent3"/>
          </a:lnRef>
          <a:fillRef idx="2">
            <a:schemeClr val="accent3"/>
          </a:fillRef>
          <a:effectRef idx="1">
            <a:schemeClr val="accent3"/>
          </a:effectRef>
          <a:fontRef idx="minor">
            <a:schemeClr val="dk1"/>
          </a:fontRef>
        </p:style>
        <p:txBody>
          <a:bodyPr anchor="ctr"/>
          <a:lstStyle/>
          <a:p>
            <a:pPr algn="ctr" eaLnBrk="1" hangingPunct="1">
              <a:defRPr/>
            </a:pPr>
            <a:endParaRPr lang="en-US" dirty="0">
              <a:solidFill>
                <a:schemeClr val="tx1"/>
              </a:solidFill>
              <a:latin typeface="Times New Roman" pitchFamily="18" charset="0"/>
              <a:cs typeface="Times New Roman" pitchFamily="18" charset="0"/>
            </a:endParaRPr>
          </a:p>
        </p:txBody>
      </p:sp>
      <p:sp>
        <p:nvSpPr>
          <p:cNvPr id="4132" name="ZoneTexte 83"/>
          <p:cNvSpPr txBox="1">
            <a:spLocks noChangeArrowheads="1"/>
          </p:cNvSpPr>
          <p:nvPr/>
        </p:nvSpPr>
        <p:spPr bwMode="auto">
          <a:xfrm>
            <a:off x="1790054" y="14931083"/>
            <a:ext cx="28649712" cy="830997"/>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hangingPunct="1"/>
            <a:r>
              <a:rPr lang="fr-FR" b="1">
                <a:solidFill>
                  <a:schemeClr val="bg1"/>
                </a:solidFill>
              </a:rPr>
              <a:t>Methods</a:t>
            </a:r>
          </a:p>
        </p:txBody>
      </p:sp>
      <p:sp>
        <p:nvSpPr>
          <p:cNvPr id="4133" name="ZoneTexte 84"/>
          <p:cNvSpPr txBox="1">
            <a:spLocks noChangeArrowheads="1"/>
          </p:cNvSpPr>
          <p:nvPr/>
        </p:nvSpPr>
        <p:spPr bwMode="auto">
          <a:xfrm>
            <a:off x="1790054" y="22646679"/>
            <a:ext cx="28649711" cy="830997"/>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hangingPunct="1"/>
            <a:r>
              <a:rPr lang="fr-FR" b="1" dirty="0" err="1">
                <a:solidFill>
                  <a:schemeClr val="bg1"/>
                </a:solidFill>
              </a:rPr>
              <a:t>Results</a:t>
            </a:r>
            <a:endParaRPr lang="fr-FR" b="1" dirty="0">
              <a:solidFill>
                <a:schemeClr val="bg1"/>
              </a:solidFill>
            </a:endParaRPr>
          </a:p>
        </p:txBody>
      </p:sp>
      <p:sp>
        <p:nvSpPr>
          <p:cNvPr id="32" name="ZoneTexte 7"/>
          <p:cNvSpPr txBox="1">
            <a:spLocks noChangeArrowheads="1"/>
          </p:cNvSpPr>
          <p:nvPr/>
        </p:nvSpPr>
        <p:spPr bwMode="auto">
          <a:xfrm>
            <a:off x="2646723" y="37984383"/>
            <a:ext cx="15049500" cy="828675"/>
          </a:xfrm>
          <a:prstGeom prst="rect">
            <a:avLst/>
          </a:prstGeom>
          <a:solidFill>
            <a:schemeClr val="tx2">
              <a:lumMod val="75000"/>
            </a:schemeClr>
          </a:solidFill>
          <a:ln>
            <a:noFill/>
          </a:ln>
        </p:spPr>
        <p:txBody>
          <a:bodyPr>
            <a:spAutoFit/>
          </a:bodyPr>
          <a:lstStyle/>
          <a:p>
            <a:pPr algn="ctr" eaLnBrk="1" hangingPunct="1"/>
            <a:r>
              <a:rPr lang="fr-FR" b="1" dirty="0">
                <a:solidFill>
                  <a:schemeClr val="bg1"/>
                </a:solidFill>
              </a:rPr>
              <a:t>Conclusion</a:t>
            </a:r>
          </a:p>
        </p:txBody>
      </p:sp>
      <p:sp>
        <p:nvSpPr>
          <p:cNvPr id="33" name="ZoneTexte 81"/>
          <p:cNvSpPr txBox="1">
            <a:spLocks noChangeArrowheads="1"/>
          </p:cNvSpPr>
          <p:nvPr/>
        </p:nvSpPr>
        <p:spPr bwMode="auto">
          <a:xfrm>
            <a:off x="19936640" y="37984384"/>
            <a:ext cx="10693625" cy="830997"/>
          </a:xfrm>
          <a:prstGeom prst="rect">
            <a:avLst/>
          </a:prstGeom>
          <a:solidFill>
            <a:schemeClr val="tx2">
              <a:lumMod val="75000"/>
            </a:schemeClr>
          </a:solidFill>
          <a:ln w="9525">
            <a:noFill/>
            <a:miter lim="800000"/>
            <a:headEnd/>
            <a:tailEnd/>
          </a:ln>
        </p:spPr>
        <p:txBody>
          <a:bodyPr wrap="square">
            <a:spAutoFit/>
          </a:bodyPr>
          <a:lstStyle/>
          <a:p>
            <a:pPr algn="ctr" eaLnBrk="1" hangingPunct="1"/>
            <a:r>
              <a:rPr lang="en-US" b="1" dirty="0">
                <a:solidFill>
                  <a:schemeClr val="bg1"/>
                </a:solidFill>
              </a:rPr>
              <a:t>Acknowledgment</a:t>
            </a:r>
          </a:p>
        </p:txBody>
      </p:sp>
      <p:sp>
        <p:nvSpPr>
          <p:cNvPr id="2" name="Rectangle 1"/>
          <p:cNvSpPr/>
          <p:nvPr/>
        </p:nvSpPr>
        <p:spPr>
          <a:xfrm>
            <a:off x="19414135" y="38791153"/>
            <a:ext cx="11216130" cy="1481175"/>
          </a:xfrm>
          <a:prstGeom prst="rect">
            <a:avLst/>
          </a:prstGeom>
        </p:spPr>
        <p:txBody>
          <a:bodyPr wrap="square">
            <a:spAutoFit/>
          </a:bodyPr>
          <a:lstStyle/>
          <a:p>
            <a:pPr indent="125095" algn="just">
              <a:lnSpc>
                <a:spcPct val="150000"/>
              </a:lnSpc>
              <a:spcAft>
                <a:spcPts val="0"/>
              </a:spcAft>
            </a:pPr>
            <a:r>
              <a:rPr lang="en-US" sz="3200" spc="-15" dirty="0">
                <a:effectLst/>
                <a:latin typeface="Times New Roman" panose="02020603050405020304" pitchFamily="18" charset="0"/>
                <a:ea typeface="-윤명조120"/>
                <a:cs typeface="Times New Roman" panose="02020603050405020304" pitchFamily="18" charset="0"/>
              </a:rPr>
              <a:t>This study was supported by MESRS/Tunisia in frame of the project code of ………. </a:t>
            </a:r>
            <a:endParaRPr lang="fr-FR" sz="3200" spc="-15" dirty="0">
              <a:effectLst/>
              <a:latin typeface="Times New Roman" panose="02020603050405020304" pitchFamily="18" charset="0"/>
              <a:ea typeface="-윤명조120"/>
              <a:cs typeface="Batang" panose="02030600000101010101" pitchFamily="18" charset="-127"/>
            </a:endParaRPr>
          </a:p>
        </p:txBody>
      </p:sp>
      <p:sp>
        <p:nvSpPr>
          <p:cNvPr id="3" name="Rectangle 2"/>
          <p:cNvSpPr/>
          <p:nvPr/>
        </p:nvSpPr>
        <p:spPr>
          <a:xfrm>
            <a:off x="865284" y="38703043"/>
            <a:ext cx="17739968" cy="2308324"/>
          </a:xfrm>
          <a:prstGeom prst="rect">
            <a:avLst/>
          </a:prstGeom>
        </p:spPr>
        <p:txBody>
          <a:bodyPr wrap="square">
            <a:spAutoFit/>
          </a:bodyPr>
          <a:lstStyle/>
          <a:p>
            <a:pPr indent="125095" algn="just">
              <a:lnSpc>
                <a:spcPct val="150000"/>
              </a:lnSpc>
              <a:spcAft>
                <a:spcPts val="0"/>
              </a:spcAft>
            </a:pPr>
            <a:r>
              <a:rPr lang="en-US" sz="3200" spc="-15" dirty="0">
                <a:effectLst/>
                <a:latin typeface="Times New Roman" panose="02020603050405020304" pitchFamily="18" charset="0"/>
                <a:ea typeface="-윤명조120"/>
                <a:cs typeface="Times New Roman" panose="02020603050405020304" pitchFamily="18" charset="0"/>
              </a:rPr>
              <a:t>The dates of manuscript received, revised and accepted will be checked and corrected by the journal office. A proper resolution and clarity of all figures is extremely important. The DOI number will also be assigned by the journal office. </a:t>
            </a:r>
            <a:endParaRPr lang="fr-FR" sz="3200" spc="-15" dirty="0">
              <a:effectLst/>
              <a:latin typeface="Times New Roman" panose="02020603050405020304" pitchFamily="18" charset="0"/>
              <a:ea typeface="-윤명조120"/>
              <a:cs typeface="Batang" panose="02030600000101010101" pitchFamily="18" charset="-127"/>
            </a:endParaRPr>
          </a:p>
        </p:txBody>
      </p:sp>
      <p:graphicFrame>
        <p:nvGraphicFramePr>
          <p:cNvPr id="12" name="Objet 11"/>
          <p:cNvGraphicFramePr>
            <a:graphicFrameLocks noChangeAspect="1"/>
          </p:cNvGraphicFramePr>
          <p:nvPr>
            <p:extLst>
              <p:ext uri="{D42A27DB-BD31-4B8C-83A1-F6EECF244321}">
                <p14:modId xmlns:p14="http://schemas.microsoft.com/office/powerpoint/2010/main" val="2978201903"/>
              </p:ext>
            </p:extLst>
          </p:nvPr>
        </p:nvGraphicFramePr>
        <p:xfrm>
          <a:off x="20862224" y="29581673"/>
          <a:ext cx="8842454" cy="6676349"/>
        </p:xfrm>
        <a:graphic>
          <a:graphicData uri="http://schemas.openxmlformats.org/presentationml/2006/ole">
            <mc:AlternateContent xmlns:mc="http://schemas.openxmlformats.org/markup-compatibility/2006">
              <mc:Choice xmlns:v="urn:schemas-microsoft-com:vml" Requires="v">
                <p:oleObj name="Graph" r:id="rId5" imgW="40766823" imgH="28479533" progId="Origin50.Graph">
                  <p:embed/>
                </p:oleObj>
              </mc:Choice>
              <mc:Fallback>
                <p:oleObj name="Graph" r:id="rId5" imgW="40766823" imgH="28479533" progId="Origin50.Graph">
                  <p:embed/>
                  <p:pic>
                    <p:nvPicPr>
                      <p:cNvPr id="0" name="Object 50"/>
                      <p:cNvPicPr>
                        <a:picLocks noChangeAspect="1" noChangeArrowheads="1"/>
                      </p:cNvPicPr>
                      <p:nvPr/>
                    </p:nvPicPr>
                    <p:blipFill>
                      <a:blip r:embed="rId6">
                        <a:extLst>
                          <a:ext uri="{28A0092B-C50C-407E-A947-70E740481C1C}">
                            <a14:useLocalDpi xmlns:a14="http://schemas.microsoft.com/office/drawing/2010/main" val="0"/>
                          </a:ext>
                        </a:extLst>
                      </a:blip>
                      <a:srcRect l="8279" t="7742" r="29726" b="25092"/>
                      <a:stretch>
                        <a:fillRect/>
                      </a:stretch>
                    </p:blipFill>
                    <p:spPr bwMode="auto">
                      <a:xfrm>
                        <a:off x="20862224" y="29581673"/>
                        <a:ext cx="8842454" cy="6676349"/>
                      </a:xfrm>
                      <a:prstGeom prst="rect">
                        <a:avLst/>
                      </a:prstGeom>
                      <a:noFill/>
                    </p:spPr>
                  </p:pic>
                </p:oleObj>
              </mc:Fallback>
            </mc:AlternateContent>
          </a:graphicData>
        </a:graphic>
      </p:graphicFrame>
      <p:sp>
        <p:nvSpPr>
          <p:cNvPr id="13" name="Rectangle 12"/>
          <p:cNvSpPr/>
          <p:nvPr/>
        </p:nvSpPr>
        <p:spPr>
          <a:xfrm>
            <a:off x="929603" y="8947519"/>
            <a:ext cx="14757775" cy="1077218"/>
          </a:xfrm>
          <a:prstGeom prst="rect">
            <a:avLst/>
          </a:prstGeom>
        </p:spPr>
        <p:txBody>
          <a:bodyPr wrap="square">
            <a:spAutoFit/>
          </a:bodyPr>
          <a:lstStyle/>
          <a:p>
            <a:r>
              <a:rPr lang="fr-FR" sz="3200" dirty="0">
                <a:solidFill>
                  <a:srgbClr val="00B0F0"/>
                </a:solidFill>
                <a:effectLst/>
                <a:ea typeface="MS Mincho" panose="02020609040205080304" pitchFamily="49" charset="-128"/>
              </a:rPr>
              <a:t>State of the art</a:t>
            </a:r>
            <a:r>
              <a:rPr lang="tr-TR" sz="3200" dirty="0">
                <a:solidFill>
                  <a:srgbClr val="00B0F0"/>
                </a:solidFill>
                <a:effectLst/>
                <a:ea typeface="MS Mincho" panose="02020609040205080304" pitchFamily="49" charset="-128"/>
              </a:rPr>
              <a:t> must be written in </a:t>
            </a:r>
            <a:r>
              <a:rPr lang="fr-FR" sz="3200" dirty="0">
                <a:solidFill>
                  <a:srgbClr val="00B0F0"/>
                </a:solidFill>
                <a:effectLst/>
                <a:ea typeface="MS Mincho" panose="02020609040205080304" pitchFamily="49" charset="-128"/>
              </a:rPr>
              <a:t>Arial</a:t>
            </a:r>
            <a:r>
              <a:rPr lang="tr-TR" sz="3200" dirty="0">
                <a:solidFill>
                  <a:srgbClr val="00B0F0"/>
                </a:solidFill>
                <a:effectLst/>
                <a:ea typeface="MS Mincho" panose="02020609040205080304" pitchFamily="49" charset="-128"/>
              </a:rPr>
              <a:t>, font </a:t>
            </a:r>
            <a:r>
              <a:rPr lang="fr-FR" sz="3200" dirty="0">
                <a:solidFill>
                  <a:srgbClr val="00B0F0"/>
                </a:solidFill>
                <a:effectLst/>
                <a:ea typeface="MS Mincho" panose="02020609040205080304" pitchFamily="49" charset="-128"/>
              </a:rPr>
              <a:t>32</a:t>
            </a:r>
            <a:r>
              <a:rPr lang="tr-TR" sz="3200" dirty="0">
                <a:solidFill>
                  <a:srgbClr val="00B0F0"/>
                </a:solidFill>
                <a:effectLst/>
                <a:ea typeface="MS Mincho" panose="02020609040205080304" pitchFamily="49" charset="-128"/>
              </a:rPr>
              <a:t>.</a:t>
            </a:r>
            <a:r>
              <a:rPr lang="tr-TR" sz="3200" dirty="0">
                <a:effectLst/>
                <a:ea typeface="MS Mincho" panose="02020609040205080304" pitchFamily="49" charset="-128"/>
              </a:rPr>
              <a:t> In present study the effects of the attach angle on drag force were examined. Experiments were conducted on a …. </a:t>
            </a:r>
            <a:endParaRPr lang="fr-FR" sz="3200" dirty="0"/>
          </a:p>
        </p:txBody>
      </p:sp>
      <p:graphicFrame>
        <p:nvGraphicFramePr>
          <p:cNvPr id="14" name="Tableau 13"/>
          <p:cNvGraphicFramePr>
            <a:graphicFrameLocks noGrp="1"/>
          </p:cNvGraphicFramePr>
          <p:nvPr>
            <p:extLst>
              <p:ext uri="{D42A27DB-BD31-4B8C-83A1-F6EECF244321}">
                <p14:modId xmlns:p14="http://schemas.microsoft.com/office/powerpoint/2010/main" val="1638704527"/>
              </p:ext>
            </p:extLst>
          </p:nvPr>
        </p:nvGraphicFramePr>
        <p:xfrm>
          <a:off x="21279272" y="25452692"/>
          <a:ext cx="8308776" cy="2898256"/>
        </p:xfrm>
        <a:graphic>
          <a:graphicData uri="http://schemas.openxmlformats.org/drawingml/2006/table">
            <a:tbl>
              <a:tblPr>
                <a:tableStyleId>{793D81CF-94F2-401A-BA57-92F5A7B2D0C5}</a:tableStyleId>
              </a:tblPr>
              <a:tblGrid>
                <a:gridCol w="4368963">
                  <a:extLst>
                    <a:ext uri="{9D8B030D-6E8A-4147-A177-3AD203B41FA5}">
                      <a16:colId xmlns:a16="http://schemas.microsoft.com/office/drawing/2014/main" val="20000"/>
                    </a:ext>
                  </a:extLst>
                </a:gridCol>
                <a:gridCol w="3939813">
                  <a:extLst>
                    <a:ext uri="{9D8B030D-6E8A-4147-A177-3AD203B41FA5}">
                      <a16:colId xmlns:a16="http://schemas.microsoft.com/office/drawing/2014/main" val="20001"/>
                    </a:ext>
                  </a:extLst>
                </a:gridCol>
              </a:tblGrid>
              <a:tr h="724564">
                <a:tc>
                  <a:txBody>
                    <a:bodyPr/>
                    <a:lstStyle/>
                    <a:p>
                      <a:pPr algn="ctr">
                        <a:lnSpc>
                          <a:spcPts val="1000"/>
                        </a:lnSpc>
                        <a:spcAft>
                          <a:spcPts val="0"/>
                        </a:spcAft>
                      </a:pPr>
                      <a:r>
                        <a:rPr lang="en-US" sz="2800" spc="-15">
                          <a:effectLst/>
                        </a:rPr>
                        <a:t>Young’s modulus (GPa)</a:t>
                      </a:r>
                      <a:endParaRPr lang="fr-FR" sz="2800" spc="-15">
                        <a:effectLst/>
                        <a:latin typeface="Arial" panose="020B0604020202020204" pitchFamily="34" charset="0"/>
                        <a:ea typeface="-윤명조120"/>
                        <a:cs typeface="Arial" panose="020B0604020202020204" pitchFamily="34" charset="0"/>
                      </a:endParaRPr>
                    </a:p>
                  </a:txBody>
                  <a:tcPr marL="0" marR="0" marT="0" marB="0" anchor="ctr"/>
                </a:tc>
                <a:tc>
                  <a:txBody>
                    <a:bodyPr/>
                    <a:lstStyle/>
                    <a:p>
                      <a:pPr algn="ctr">
                        <a:lnSpc>
                          <a:spcPts val="1000"/>
                        </a:lnSpc>
                        <a:spcAft>
                          <a:spcPts val="0"/>
                        </a:spcAft>
                      </a:pPr>
                      <a:r>
                        <a:rPr lang="en-US" sz="2800" spc="-15">
                          <a:effectLst/>
                        </a:rPr>
                        <a:t>210</a:t>
                      </a:r>
                      <a:endParaRPr lang="fr-FR" sz="2800" spc="-15">
                        <a:effectLst/>
                        <a:latin typeface="Arial" panose="020B0604020202020204" pitchFamily="34" charset="0"/>
                        <a:ea typeface="-윤명조120"/>
                        <a:cs typeface="Arial" panose="020B0604020202020204" pitchFamily="34" charset="0"/>
                      </a:endParaRPr>
                    </a:p>
                  </a:txBody>
                  <a:tcPr marL="0" marR="0" marT="0" marB="0" anchor="ctr"/>
                </a:tc>
                <a:extLst>
                  <a:ext uri="{0D108BD9-81ED-4DB2-BD59-A6C34878D82A}">
                    <a16:rowId xmlns:a16="http://schemas.microsoft.com/office/drawing/2014/main" val="10000"/>
                  </a:ext>
                </a:extLst>
              </a:tr>
              <a:tr h="724564">
                <a:tc>
                  <a:txBody>
                    <a:bodyPr/>
                    <a:lstStyle/>
                    <a:p>
                      <a:pPr algn="ctr">
                        <a:lnSpc>
                          <a:spcPts val="1000"/>
                        </a:lnSpc>
                        <a:spcAft>
                          <a:spcPts val="0"/>
                        </a:spcAft>
                      </a:pPr>
                      <a:r>
                        <a:rPr lang="en-US" sz="2800" spc="-15">
                          <a:effectLst/>
                        </a:rPr>
                        <a:t>Poisson’s ratio</a:t>
                      </a:r>
                      <a:endParaRPr lang="fr-FR" sz="2800" spc="-15">
                        <a:effectLst/>
                        <a:latin typeface="Arial" panose="020B0604020202020204" pitchFamily="34" charset="0"/>
                        <a:ea typeface="-윤명조120"/>
                        <a:cs typeface="Arial" panose="020B0604020202020204" pitchFamily="34" charset="0"/>
                      </a:endParaRPr>
                    </a:p>
                  </a:txBody>
                  <a:tcPr marL="0" marR="0" marT="0" marB="0" anchor="ctr"/>
                </a:tc>
                <a:tc>
                  <a:txBody>
                    <a:bodyPr/>
                    <a:lstStyle/>
                    <a:p>
                      <a:pPr algn="ctr">
                        <a:lnSpc>
                          <a:spcPts val="1000"/>
                        </a:lnSpc>
                        <a:spcAft>
                          <a:spcPts val="0"/>
                        </a:spcAft>
                      </a:pPr>
                      <a:r>
                        <a:rPr lang="en-US" sz="2800" spc="-15">
                          <a:effectLst/>
                        </a:rPr>
                        <a:t>0.3</a:t>
                      </a:r>
                      <a:endParaRPr lang="fr-FR" sz="2800" spc="-15">
                        <a:effectLst/>
                        <a:latin typeface="Arial" panose="020B0604020202020204" pitchFamily="34" charset="0"/>
                        <a:ea typeface="-윤명조120"/>
                        <a:cs typeface="Arial" panose="020B0604020202020204" pitchFamily="34" charset="0"/>
                      </a:endParaRPr>
                    </a:p>
                  </a:txBody>
                  <a:tcPr marL="0" marR="0" marT="0" marB="0" anchor="ctr"/>
                </a:tc>
                <a:extLst>
                  <a:ext uri="{0D108BD9-81ED-4DB2-BD59-A6C34878D82A}">
                    <a16:rowId xmlns:a16="http://schemas.microsoft.com/office/drawing/2014/main" val="10001"/>
                  </a:ext>
                </a:extLst>
              </a:tr>
              <a:tr h="724564">
                <a:tc>
                  <a:txBody>
                    <a:bodyPr/>
                    <a:lstStyle/>
                    <a:p>
                      <a:pPr algn="ctr">
                        <a:lnSpc>
                          <a:spcPts val="1000"/>
                        </a:lnSpc>
                        <a:spcAft>
                          <a:spcPts val="0"/>
                        </a:spcAft>
                      </a:pPr>
                      <a:r>
                        <a:rPr lang="en-US" sz="2800" spc="-15">
                          <a:effectLst/>
                        </a:rPr>
                        <a:t>Yield Strength (MPa)</a:t>
                      </a:r>
                      <a:endParaRPr lang="fr-FR" sz="2800" spc="-15">
                        <a:effectLst/>
                        <a:latin typeface="Arial" panose="020B0604020202020204" pitchFamily="34" charset="0"/>
                        <a:ea typeface="-윤명조120"/>
                        <a:cs typeface="Arial" panose="020B0604020202020204" pitchFamily="34" charset="0"/>
                      </a:endParaRPr>
                    </a:p>
                  </a:txBody>
                  <a:tcPr marL="0" marR="0" marT="0" marB="0" anchor="ctr"/>
                </a:tc>
                <a:tc>
                  <a:txBody>
                    <a:bodyPr/>
                    <a:lstStyle/>
                    <a:p>
                      <a:pPr algn="ctr">
                        <a:lnSpc>
                          <a:spcPts val="1000"/>
                        </a:lnSpc>
                        <a:spcAft>
                          <a:spcPts val="0"/>
                        </a:spcAft>
                      </a:pPr>
                      <a:r>
                        <a:rPr lang="en-US" sz="2800" spc="-15">
                          <a:effectLst/>
                        </a:rPr>
                        <a:t>433</a:t>
                      </a:r>
                      <a:endParaRPr lang="fr-FR" sz="2800" spc="-15">
                        <a:effectLst/>
                        <a:latin typeface="Arial" panose="020B0604020202020204" pitchFamily="34" charset="0"/>
                        <a:ea typeface="-윤명조120"/>
                        <a:cs typeface="Arial" panose="020B0604020202020204" pitchFamily="34" charset="0"/>
                      </a:endParaRPr>
                    </a:p>
                  </a:txBody>
                  <a:tcPr marL="0" marR="0" marT="0" marB="0" anchor="ctr"/>
                </a:tc>
                <a:extLst>
                  <a:ext uri="{0D108BD9-81ED-4DB2-BD59-A6C34878D82A}">
                    <a16:rowId xmlns:a16="http://schemas.microsoft.com/office/drawing/2014/main" val="10002"/>
                  </a:ext>
                </a:extLst>
              </a:tr>
              <a:tr h="724564">
                <a:tc>
                  <a:txBody>
                    <a:bodyPr/>
                    <a:lstStyle/>
                    <a:p>
                      <a:pPr algn="ctr">
                        <a:lnSpc>
                          <a:spcPts val="1000"/>
                        </a:lnSpc>
                        <a:spcAft>
                          <a:spcPts val="0"/>
                        </a:spcAft>
                      </a:pPr>
                      <a:r>
                        <a:rPr lang="en-US" sz="2800" spc="-15">
                          <a:effectLst/>
                        </a:rPr>
                        <a:t>UTS (MPa)</a:t>
                      </a:r>
                      <a:endParaRPr lang="fr-FR" sz="2800" spc="-15">
                        <a:effectLst/>
                        <a:latin typeface="Arial" panose="020B0604020202020204" pitchFamily="34" charset="0"/>
                        <a:ea typeface="-윤명조120"/>
                        <a:cs typeface="Arial" panose="020B0604020202020204" pitchFamily="34" charset="0"/>
                      </a:endParaRPr>
                    </a:p>
                  </a:txBody>
                  <a:tcPr marL="0" marR="0" marT="0" marB="0" anchor="ctr"/>
                </a:tc>
                <a:tc>
                  <a:txBody>
                    <a:bodyPr/>
                    <a:lstStyle/>
                    <a:p>
                      <a:pPr algn="ctr">
                        <a:lnSpc>
                          <a:spcPts val="1000"/>
                        </a:lnSpc>
                        <a:spcAft>
                          <a:spcPts val="0"/>
                        </a:spcAft>
                      </a:pPr>
                      <a:r>
                        <a:rPr lang="en-US" sz="2800" spc="-15" dirty="0">
                          <a:effectLst/>
                        </a:rPr>
                        <a:t>460</a:t>
                      </a:r>
                      <a:endParaRPr lang="fr-FR" sz="2800" spc="-15" dirty="0">
                        <a:effectLst/>
                        <a:latin typeface="Arial" panose="020B0604020202020204" pitchFamily="34" charset="0"/>
                        <a:ea typeface="-윤명조120"/>
                        <a:cs typeface="Arial" panose="020B0604020202020204" pitchFamily="34" charset="0"/>
                      </a:endParaRPr>
                    </a:p>
                  </a:txBody>
                  <a:tcPr marL="0" marR="0" marT="0" marB="0" anchor="ctr"/>
                </a:tc>
                <a:extLst>
                  <a:ext uri="{0D108BD9-81ED-4DB2-BD59-A6C34878D82A}">
                    <a16:rowId xmlns:a16="http://schemas.microsoft.com/office/drawing/2014/main" val="10003"/>
                  </a:ext>
                </a:extLst>
              </a:tr>
            </a:tbl>
          </a:graphicData>
        </a:graphic>
      </p:graphicFrame>
      <p:sp>
        <p:nvSpPr>
          <p:cNvPr id="15" name="Rectangle 14"/>
          <p:cNvSpPr/>
          <p:nvPr/>
        </p:nvSpPr>
        <p:spPr>
          <a:xfrm>
            <a:off x="23890377" y="36501567"/>
            <a:ext cx="4364272" cy="584775"/>
          </a:xfrm>
          <a:prstGeom prst="rect">
            <a:avLst/>
          </a:prstGeom>
        </p:spPr>
        <p:txBody>
          <a:bodyPr wrap="none">
            <a:spAutoFit/>
          </a:bodyPr>
          <a:lstStyle/>
          <a:p>
            <a:r>
              <a:rPr lang="en-US" sz="3200" dirty="0">
                <a:effectLst/>
                <a:ea typeface="MS Mincho" panose="02020609040205080304" pitchFamily="49" charset="-128"/>
              </a:rPr>
              <a:t>Figure 1. </a:t>
            </a:r>
            <a:r>
              <a:rPr lang="en-US" sz="3200" dirty="0" err="1">
                <a:effectLst/>
                <a:ea typeface="MS Mincho" panose="02020609040205080304" pitchFamily="49" charset="-128"/>
              </a:rPr>
              <a:t>Thermogram</a:t>
            </a:r>
            <a:r>
              <a:rPr lang="en-US" sz="3200" dirty="0">
                <a:effectLst/>
                <a:ea typeface="MS Mincho" panose="02020609040205080304" pitchFamily="49" charset="-128"/>
              </a:rPr>
              <a:t> </a:t>
            </a:r>
            <a:endParaRPr lang="fr-FR" sz="3200" dirty="0"/>
          </a:p>
        </p:txBody>
      </p:sp>
      <p:sp>
        <p:nvSpPr>
          <p:cNvPr id="16" name="Rectangle 15"/>
          <p:cNvSpPr/>
          <p:nvPr/>
        </p:nvSpPr>
        <p:spPr>
          <a:xfrm>
            <a:off x="22070777" y="24574950"/>
            <a:ext cx="6993646" cy="584775"/>
          </a:xfrm>
          <a:prstGeom prst="rect">
            <a:avLst/>
          </a:prstGeom>
        </p:spPr>
        <p:txBody>
          <a:bodyPr wrap="none">
            <a:spAutoFit/>
          </a:bodyPr>
          <a:lstStyle/>
          <a:p>
            <a:r>
              <a:rPr lang="en-US" sz="3200" dirty="0">
                <a:effectLst/>
                <a:ea typeface="MS Mincho" panose="02020609040205080304" pitchFamily="49" charset="-128"/>
              </a:rPr>
              <a:t>Table 1. Material properties of SCP10</a:t>
            </a:r>
            <a:endParaRPr lang="fr-FR" sz="3200" dirty="0"/>
          </a:p>
        </p:txBody>
      </p:sp>
      <p:sp>
        <p:nvSpPr>
          <p:cNvPr id="17" name="Rectangle 16"/>
          <p:cNvSpPr/>
          <p:nvPr/>
        </p:nvSpPr>
        <p:spPr>
          <a:xfrm>
            <a:off x="145617" y="4959306"/>
            <a:ext cx="31592004" cy="2864887"/>
          </a:xfrm>
          <a:prstGeom prst="rect">
            <a:avLst/>
          </a:prstGeom>
        </p:spPr>
        <p:txBody>
          <a:bodyPr wrap="square">
            <a:spAutoFit/>
          </a:bodyPr>
          <a:lstStyle/>
          <a:p>
            <a:pPr algn="ctr">
              <a:spcBef>
                <a:spcPts val="250"/>
              </a:spcBef>
              <a:spcAft>
                <a:spcPts val="0"/>
              </a:spcAft>
            </a:pPr>
            <a:r>
              <a:rPr lang="en-US" b="1" u="sng" spc="-15" dirty="0" err="1">
                <a:effectLst/>
                <a:ea typeface="-윤명조120"/>
              </a:rPr>
              <a:t>Tounsi</a:t>
            </a:r>
            <a:r>
              <a:rPr lang="en-US" b="1" u="sng" spc="-15" dirty="0">
                <a:effectLst/>
                <a:ea typeface="-윤명조120"/>
              </a:rPr>
              <a:t> Salim</a:t>
            </a:r>
            <a:r>
              <a:rPr lang="en-US" b="1" u="sng" spc="-15" baseline="30000" dirty="0">
                <a:effectLst/>
                <a:ea typeface="-윤명조120"/>
              </a:rPr>
              <a:t>1</a:t>
            </a:r>
            <a:r>
              <a:rPr lang="en-US" b="1" spc="-15" dirty="0">
                <a:effectLst/>
                <a:ea typeface="-윤명조120"/>
              </a:rPr>
              <a:t>, </a:t>
            </a:r>
            <a:r>
              <a:rPr lang="en-US" b="1" spc="-15" dirty="0" err="1">
                <a:effectLst/>
                <a:ea typeface="-윤명조120"/>
              </a:rPr>
              <a:t>Gabsi</a:t>
            </a:r>
            <a:r>
              <a:rPr lang="en-US" b="1" spc="-15" dirty="0">
                <a:effectLst/>
                <a:ea typeface="-윤명조120"/>
              </a:rPr>
              <a:t> M. Ali</a:t>
            </a:r>
            <a:r>
              <a:rPr lang="en-US" b="1" spc="-15" baseline="30000" dirty="0">
                <a:effectLst/>
                <a:ea typeface="-윤명조120"/>
              </a:rPr>
              <a:t>1*</a:t>
            </a:r>
            <a:r>
              <a:rPr lang="en-US" b="1" spc="-15" dirty="0">
                <a:effectLst/>
                <a:ea typeface="-윤명조120"/>
              </a:rPr>
              <a:t> and Watt James</a:t>
            </a:r>
            <a:r>
              <a:rPr lang="en-US" b="1" spc="-15" baseline="30000" dirty="0">
                <a:effectLst/>
                <a:ea typeface="-윤명조120"/>
              </a:rPr>
              <a:t>2</a:t>
            </a:r>
            <a:endParaRPr lang="fr-FR" b="1" spc="-15" dirty="0">
              <a:effectLst/>
              <a:ea typeface="-윤명조120"/>
            </a:endParaRPr>
          </a:p>
          <a:p>
            <a:pPr algn="ctr">
              <a:spcBef>
                <a:spcPts val="250"/>
              </a:spcBef>
              <a:spcAft>
                <a:spcPts val="0"/>
              </a:spcAft>
            </a:pPr>
            <a:r>
              <a:rPr lang="en-US" sz="4400" spc="-15" dirty="0">
                <a:solidFill>
                  <a:srgbClr val="00B0F0"/>
                </a:solidFill>
                <a:effectLst/>
                <a:ea typeface="-윤명조120"/>
              </a:rPr>
              <a:t>---(Arial, Font 44, </a:t>
            </a:r>
            <a:r>
              <a:rPr lang="en-US" sz="4400" b="1" spc="-15" dirty="0" err="1">
                <a:solidFill>
                  <a:srgbClr val="00B0F0"/>
                </a:solidFill>
                <a:effectLst/>
                <a:ea typeface="-윤명조120"/>
              </a:rPr>
              <a:t>Bold</a:t>
            </a:r>
            <a:r>
              <a:rPr lang="en-US" sz="4400" spc="-15" dirty="0" err="1">
                <a:solidFill>
                  <a:srgbClr val="00B0F0"/>
                </a:solidFill>
                <a:effectLst/>
                <a:ea typeface="-윤명조120"/>
              </a:rPr>
              <a:t>,centered</a:t>
            </a:r>
            <a:r>
              <a:rPr lang="en-US" sz="4400" spc="-15" dirty="0">
                <a:solidFill>
                  <a:srgbClr val="00B0F0"/>
                </a:solidFill>
                <a:effectLst/>
                <a:ea typeface="-윤명조120"/>
              </a:rPr>
              <a:t>)</a:t>
            </a:r>
            <a:endParaRPr lang="fr-FR" sz="4400" spc="-15" dirty="0">
              <a:effectLst/>
              <a:ea typeface="-윤명조120"/>
            </a:endParaRPr>
          </a:p>
          <a:p>
            <a:pPr>
              <a:spcBef>
                <a:spcPts val="100"/>
              </a:spcBef>
              <a:spcAft>
                <a:spcPts val="0"/>
              </a:spcAft>
            </a:pPr>
            <a:r>
              <a:rPr lang="en-US" sz="4000" i="0" spc="-10" baseline="30000" dirty="0">
                <a:effectLst/>
                <a:ea typeface="-윤명조120"/>
              </a:rPr>
              <a:t>1</a:t>
            </a:r>
            <a:r>
              <a:rPr lang="en-US" sz="4000" i="0" spc="0" dirty="0">
                <a:solidFill>
                  <a:srgbClr val="000000"/>
                </a:solidFill>
                <a:effectLst/>
                <a:ea typeface="MS Mincho" panose="02020609040205080304" pitchFamily="49" charset="-128"/>
              </a:rPr>
              <a:t> </a:t>
            </a:r>
            <a:r>
              <a:rPr lang="en-US" sz="4000" i="1" spc="-10" dirty="0">
                <a:effectLst/>
                <a:ea typeface="-윤명조120"/>
              </a:rPr>
              <a:t>Chemical Engineering Laboratory, Faculty of Sciences, </a:t>
            </a:r>
            <a:r>
              <a:rPr lang="en-US" sz="4000" i="1" spc="-10" dirty="0" err="1">
                <a:effectLst/>
                <a:ea typeface="-윤명조120"/>
              </a:rPr>
              <a:t>Gabes</a:t>
            </a:r>
            <a:r>
              <a:rPr lang="en-US" sz="4000" i="1" spc="-10" dirty="0">
                <a:effectLst/>
                <a:ea typeface="-윤명조120"/>
              </a:rPr>
              <a:t> University, </a:t>
            </a:r>
            <a:r>
              <a:rPr lang="en-US" sz="4000" i="1" spc="-10" dirty="0" err="1">
                <a:effectLst/>
                <a:ea typeface="-윤명조120"/>
              </a:rPr>
              <a:t>Gabes</a:t>
            </a:r>
            <a:r>
              <a:rPr lang="en-US" sz="4000" i="1" spc="-10" dirty="0">
                <a:effectLst/>
                <a:ea typeface="-윤명조120"/>
              </a:rPr>
              <a:t>, 6029, Tunisia </a:t>
            </a:r>
            <a:r>
              <a:rPr lang="en-US" sz="4000" spc="-15" dirty="0">
                <a:solidFill>
                  <a:srgbClr val="00B0F0"/>
                </a:solidFill>
                <a:ea typeface="-윤명조120"/>
              </a:rPr>
              <a:t>–(</a:t>
            </a:r>
            <a:r>
              <a:rPr lang="en-US" sz="4000" spc="-15" dirty="0" err="1">
                <a:solidFill>
                  <a:srgbClr val="00B0F0"/>
                </a:solidFill>
                <a:ea typeface="-윤명조120"/>
              </a:rPr>
              <a:t>Arial,Font</a:t>
            </a:r>
            <a:r>
              <a:rPr lang="en-US" sz="4000" spc="-15" dirty="0">
                <a:solidFill>
                  <a:srgbClr val="00B0F0"/>
                </a:solidFill>
                <a:ea typeface="-윤명조120"/>
              </a:rPr>
              <a:t> 40,Italic)</a:t>
            </a:r>
            <a:endParaRPr lang="fr-FR" sz="4000" spc="-15" dirty="0">
              <a:solidFill>
                <a:srgbClr val="00B0F0"/>
              </a:solidFill>
              <a:ea typeface="-윤명조120"/>
            </a:endParaRPr>
          </a:p>
          <a:p>
            <a:pPr>
              <a:spcBef>
                <a:spcPts val="100"/>
              </a:spcBef>
              <a:spcAft>
                <a:spcPts val="0"/>
              </a:spcAft>
            </a:pPr>
            <a:r>
              <a:rPr lang="en-US" sz="4000" i="0" spc="-10" baseline="30000" dirty="0">
                <a:effectLst/>
                <a:ea typeface="-윤명조120"/>
              </a:rPr>
              <a:t>2 </a:t>
            </a:r>
            <a:r>
              <a:rPr lang="en-US" sz="4000" i="1" spc="-10" dirty="0">
                <a:effectLst/>
                <a:ea typeface="-윤명조120"/>
              </a:rPr>
              <a:t>Mechanical Engineering and Engineering Mechanics, Michigan Technological University, Houghton MI, 49931, United States</a:t>
            </a:r>
            <a:r>
              <a:rPr lang="en-US" sz="4000" i="1" spc="-10" dirty="0">
                <a:solidFill>
                  <a:srgbClr val="5B9BD5"/>
                </a:solidFill>
                <a:effectLst/>
                <a:ea typeface="-윤명조120"/>
              </a:rPr>
              <a:t> </a:t>
            </a:r>
            <a:endParaRPr lang="fr-FR" sz="4000" i="1" spc="-10" dirty="0">
              <a:effectLst/>
              <a:ea typeface="-윤명조120"/>
            </a:endParaRPr>
          </a:p>
        </p:txBody>
      </p:sp>
      <p:pic>
        <p:nvPicPr>
          <p:cNvPr id="55" name="Picture 12"/>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90195" y="446374"/>
            <a:ext cx="2581241" cy="2473065"/>
          </a:xfrm>
          <a:prstGeom prst="rect">
            <a:avLst/>
          </a:prstGeom>
          <a:noFill/>
          <a:ln>
            <a:noFill/>
          </a:ln>
        </p:spPr>
      </p:pic>
      <p:sp>
        <p:nvSpPr>
          <p:cNvPr id="19" name="Rectangle 18"/>
          <p:cNvSpPr/>
          <p:nvPr/>
        </p:nvSpPr>
        <p:spPr>
          <a:xfrm>
            <a:off x="8102459" y="3337087"/>
            <a:ext cx="15967075" cy="1846659"/>
          </a:xfrm>
          <a:prstGeom prst="rect">
            <a:avLst/>
          </a:prstGeom>
        </p:spPr>
        <p:txBody>
          <a:bodyPr>
            <a:spAutoFit/>
          </a:bodyPr>
          <a:lstStyle/>
          <a:p>
            <a:pPr algn="ctr">
              <a:spcAft>
                <a:spcPts val="0"/>
              </a:spcAft>
            </a:pPr>
            <a:r>
              <a:rPr lang="en-US" sz="6600" b="1" dirty="0">
                <a:effectLst/>
                <a:ea typeface="Malgun Gothic" panose="020B0503020000020004" pitchFamily="34" charset="-127"/>
              </a:rPr>
              <a:t>Title</a:t>
            </a:r>
            <a:endParaRPr lang="fr-FR" sz="6600" dirty="0">
              <a:effectLst/>
              <a:ea typeface="MS Mincho" panose="02020609040205080304" pitchFamily="49" charset="-128"/>
            </a:endParaRPr>
          </a:p>
          <a:p>
            <a:pPr algn="ctr">
              <a:spcAft>
                <a:spcPts val="0"/>
              </a:spcAft>
            </a:pPr>
            <a:r>
              <a:rPr lang="en-US" dirty="0">
                <a:solidFill>
                  <a:srgbClr val="00B0F0"/>
                </a:solidFill>
                <a:effectLst/>
                <a:ea typeface="MS Mincho" panose="02020609040205080304" pitchFamily="49" charset="-128"/>
              </a:rPr>
              <a:t>---(Arial, Font 66, </a:t>
            </a:r>
            <a:r>
              <a:rPr lang="en-US" b="1" dirty="0">
                <a:solidFill>
                  <a:srgbClr val="00B0F0"/>
                </a:solidFill>
                <a:effectLst/>
                <a:ea typeface="MS Mincho" panose="02020609040205080304" pitchFamily="49" charset="-128"/>
              </a:rPr>
              <a:t>Bold</a:t>
            </a:r>
            <a:r>
              <a:rPr lang="en-US" dirty="0">
                <a:solidFill>
                  <a:srgbClr val="00B0F0"/>
                </a:solidFill>
                <a:effectLst/>
                <a:ea typeface="MS Mincho" panose="02020609040205080304" pitchFamily="49" charset="-128"/>
              </a:rPr>
              <a:t>, centered)</a:t>
            </a:r>
            <a:endParaRPr lang="fr-FR" dirty="0">
              <a:effectLst/>
              <a:ea typeface="MS Mincho" panose="02020609040205080304" pitchFamily="49" charset="-128"/>
            </a:endParaRPr>
          </a:p>
        </p:txBody>
      </p:sp>
      <p:sp>
        <p:nvSpPr>
          <p:cNvPr id="35" name="Rectangle 338"/>
          <p:cNvSpPr>
            <a:spLocks noChangeArrowheads="1"/>
          </p:cNvSpPr>
          <p:nvPr/>
        </p:nvSpPr>
        <p:spPr bwMode="auto">
          <a:xfrm>
            <a:off x="1686984" y="40939264"/>
            <a:ext cx="28970517" cy="1005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defTabSz="796925" eaLnBrk="1" fontAlgn="auto" hangingPunct="1">
              <a:spcBef>
                <a:spcPts val="0"/>
              </a:spcBef>
              <a:spcAft>
                <a:spcPts val="0"/>
              </a:spcAft>
            </a:pPr>
            <a:r>
              <a:rPr lang="fr-FR" sz="3200" b="1" dirty="0">
                <a:solidFill>
                  <a:prstClr val="black"/>
                </a:solidFill>
                <a:latin typeface="Times New Roman" pitchFamily="18" charset="0"/>
                <a:cs typeface="Times New Roman" pitchFamily="18" charset="0"/>
              </a:rPr>
              <a:t>Contact </a:t>
            </a:r>
            <a:r>
              <a:rPr lang="fr-FR" sz="3200" b="1" dirty="0" err="1">
                <a:solidFill>
                  <a:prstClr val="black"/>
                </a:solidFill>
                <a:latin typeface="Times New Roman" pitchFamily="18" charset="0"/>
                <a:cs typeface="Times New Roman" pitchFamily="18" charset="0"/>
              </a:rPr>
              <a:t>Adress</a:t>
            </a:r>
            <a:r>
              <a:rPr lang="fr-FR" sz="3200" b="1" dirty="0">
                <a:solidFill>
                  <a:prstClr val="black"/>
                </a:solidFill>
                <a:latin typeface="Times New Roman" pitchFamily="18" charset="0"/>
                <a:cs typeface="Times New Roman" pitchFamily="18" charset="0"/>
              </a:rPr>
              <a:t>: </a:t>
            </a:r>
            <a:r>
              <a:rPr lang="fr-FR" sz="3200" b="1" dirty="0" err="1">
                <a:solidFill>
                  <a:prstClr val="black"/>
                </a:solidFill>
                <a:latin typeface="Times New Roman" pitchFamily="18" charset="0"/>
                <a:cs typeface="Times New Roman" pitchFamily="18" charset="0"/>
              </a:rPr>
              <a:t>xxxxxx</a:t>
            </a:r>
            <a:r>
              <a:rPr lang="fr-FR" sz="3200" b="1" dirty="0">
                <a:solidFill>
                  <a:prstClr val="black"/>
                </a:solidFill>
                <a:latin typeface="Times New Roman" pitchFamily="18" charset="0"/>
                <a:cs typeface="Times New Roman" pitchFamily="18" charset="0"/>
              </a:rPr>
              <a:t> </a:t>
            </a:r>
            <a:r>
              <a:rPr lang="en-US" sz="3200" b="1" dirty="0">
                <a:solidFill>
                  <a:prstClr val="black"/>
                </a:solidFill>
                <a:latin typeface="Times New Roman" pitchFamily="18" charset="0"/>
                <a:cs typeface="Times New Roman" pitchFamily="18" charset="0"/>
              </a:rPr>
              <a:t>Phone: </a:t>
            </a:r>
            <a:r>
              <a:rPr lang="fr-FR" sz="3200" b="1" dirty="0">
                <a:solidFill>
                  <a:prstClr val="black"/>
                </a:solidFill>
                <a:latin typeface="Times New Roman" pitchFamily="18" charset="0"/>
                <a:cs typeface="Times New Roman" pitchFamily="18" charset="0"/>
              </a:rPr>
              <a:t>+xxx  </a:t>
            </a:r>
            <a:r>
              <a:rPr lang="fr-FR" sz="3200" b="1" dirty="0" err="1">
                <a:solidFill>
                  <a:prstClr val="black"/>
                </a:solidFill>
                <a:latin typeface="Times New Roman" pitchFamily="18" charset="0"/>
                <a:cs typeface="Times New Roman" pitchFamily="18" charset="0"/>
              </a:rPr>
              <a:t>xxxx</a:t>
            </a:r>
            <a:r>
              <a:rPr lang="fr-FR" sz="3200" b="1" dirty="0">
                <a:solidFill>
                  <a:prstClr val="black"/>
                </a:solidFill>
                <a:latin typeface="Times New Roman" pitchFamily="18" charset="0"/>
                <a:cs typeface="Times New Roman" pitchFamily="18" charset="0"/>
              </a:rPr>
              <a:t> xxx E-mail: </a:t>
            </a:r>
            <a:r>
              <a:rPr lang="fr-FR" sz="3200" dirty="0">
                <a:solidFill>
                  <a:srgbClr val="2344E9"/>
                </a:solidFill>
                <a:latin typeface="Times New Roman" panose="02020603050405020304" pitchFamily="18" charset="0"/>
                <a:cs typeface="Times New Roman" panose="02020603050405020304" pitchFamily="18" charset="0"/>
                <a:hlinkClick r:id="rId8"/>
              </a:rPr>
              <a:t>contact@gmail.com</a:t>
            </a:r>
            <a:endParaRPr lang="fr-FR" sz="3200" b="1" dirty="0">
              <a:solidFill>
                <a:srgbClr val="2344E9"/>
              </a:solidFill>
              <a:latin typeface="Times New Roman" pitchFamily="18" charset="0"/>
              <a:cs typeface="Times New Roman" pitchFamily="18" charset="0"/>
            </a:endParaRPr>
          </a:p>
        </p:txBody>
      </p:sp>
      <p:sp>
        <p:nvSpPr>
          <p:cNvPr id="4" name="Rectangle 3"/>
          <p:cNvSpPr/>
          <p:nvPr/>
        </p:nvSpPr>
        <p:spPr>
          <a:xfrm>
            <a:off x="16396496" y="8965159"/>
            <a:ext cx="15049671" cy="584775"/>
          </a:xfrm>
          <a:prstGeom prst="rect">
            <a:avLst/>
          </a:prstGeom>
        </p:spPr>
        <p:txBody>
          <a:bodyPr wrap="square">
            <a:spAutoFit/>
          </a:bodyPr>
          <a:lstStyle/>
          <a:p>
            <a:r>
              <a:rPr lang="fr-FR" sz="3200" dirty="0">
                <a:solidFill>
                  <a:srgbClr val="00B0F0"/>
                </a:solidFill>
                <a:ea typeface="MS Mincho" panose="02020609040205080304" pitchFamily="49" charset="-128"/>
              </a:rPr>
              <a:t>The </a:t>
            </a:r>
            <a:r>
              <a:rPr lang="fr-FR" sz="3200" dirty="0" err="1">
                <a:solidFill>
                  <a:srgbClr val="00B0F0"/>
                </a:solidFill>
                <a:ea typeface="MS Mincho" panose="02020609040205080304" pitchFamily="49" charset="-128"/>
              </a:rPr>
              <a:t>Aim</a:t>
            </a:r>
            <a:r>
              <a:rPr lang="fr-FR" sz="3200" dirty="0">
                <a:solidFill>
                  <a:srgbClr val="00B0F0"/>
                </a:solidFill>
                <a:ea typeface="MS Mincho" panose="02020609040205080304" pitchFamily="49" charset="-128"/>
              </a:rPr>
              <a:t> must </a:t>
            </a:r>
            <a:r>
              <a:rPr lang="tr-TR" sz="3200" dirty="0">
                <a:solidFill>
                  <a:srgbClr val="00B0F0"/>
                </a:solidFill>
                <a:ea typeface="MS Mincho" panose="02020609040205080304" pitchFamily="49" charset="-128"/>
              </a:rPr>
              <a:t>be written in </a:t>
            </a:r>
            <a:r>
              <a:rPr lang="fr-FR" sz="3200" dirty="0">
                <a:solidFill>
                  <a:srgbClr val="00B0F0"/>
                </a:solidFill>
                <a:ea typeface="MS Mincho" panose="02020609040205080304" pitchFamily="49" charset="-128"/>
              </a:rPr>
              <a:t>Arial</a:t>
            </a:r>
            <a:r>
              <a:rPr lang="tr-TR" sz="3200" dirty="0">
                <a:solidFill>
                  <a:srgbClr val="00B0F0"/>
                </a:solidFill>
                <a:ea typeface="MS Mincho" panose="02020609040205080304" pitchFamily="49" charset="-128"/>
              </a:rPr>
              <a:t>, font </a:t>
            </a:r>
            <a:r>
              <a:rPr lang="fr-FR" sz="3200" dirty="0">
                <a:solidFill>
                  <a:srgbClr val="00B0F0"/>
                </a:solidFill>
                <a:ea typeface="MS Mincho" panose="02020609040205080304" pitchFamily="49" charset="-128"/>
              </a:rPr>
              <a:t>32</a:t>
            </a:r>
            <a:r>
              <a:rPr lang="tr-TR" sz="3200" dirty="0">
                <a:solidFill>
                  <a:srgbClr val="00B0F0"/>
                </a:solidFill>
                <a:ea typeface="MS Mincho" panose="02020609040205080304" pitchFamily="49" charset="-128"/>
              </a:rPr>
              <a:t>.</a:t>
            </a:r>
            <a:r>
              <a:rPr lang="fr-FR" sz="1100" dirty="0">
                <a:solidFill>
                  <a:srgbClr val="000000"/>
                </a:solidFill>
                <a:latin typeface="Times New Roman" panose="02020603050405020304" pitchFamily="18" charset="0"/>
              </a:rPr>
              <a:t> </a:t>
            </a:r>
            <a:r>
              <a:rPr lang="en-US" sz="3200" dirty="0"/>
              <a:t>The aim of this paper is to investigate…. </a:t>
            </a:r>
            <a:r>
              <a:rPr lang="tr-TR" sz="3200" dirty="0">
                <a:solidFill>
                  <a:prstClr val="black"/>
                </a:solidFill>
                <a:ea typeface="MS Mincho" panose="02020609040205080304" pitchFamily="49" charset="-128"/>
              </a:rPr>
              <a:t> </a:t>
            </a:r>
            <a:endParaRPr lang="fr-FR" sz="3200" dirty="0">
              <a:solidFill>
                <a:prstClr val="black"/>
              </a:solidFill>
            </a:endParaRPr>
          </a:p>
        </p:txBody>
      </p:sp>
      <p:sp>
        <p:nvSpPr>
          <p:cNvPr id="5" name="ZoneTexte 4"/>
          <p:cNvSpPr txBox="1"/>
          <p:nvPr/>
        </p:nvSpPr>
        <p:spPr>
          <a:xfrm>
            <a:off x="1130055" y="25200304"/>
            <a:ext cx="18806585" cy="10279737"/>
          </a:xfrm>
          <a:prstGeom prst="rect">
            <a:avLst/>
          </a:prstGeom>
          <a:noFill/>
        </p:spPr>
        <p:txBody>
          <a:bodyPr wrap="square" rtlCol="0">
            <a:spAutoFit/>
          </a:bodyPr>
          <a:lstStyle/>
          <a:p>
            <a:pPr>
              <a:spcAft>
                <a:spcPts val="600"/>
              </a:spcAft>
            </a:pPr>
            <a:r>
              <a:rPr lang="en-US" sz="4000" b="1" dirty="0">
                <a:ea typeface="MS Mincho" panose="02020609040205080304" pitchFamily="49" charset="-128"/>
              </a:rPr>
              <a:t>Main </a:t>
            </a:r>
            <a:r>
              <a:rPr lang="en-US" sz="4000" b="1" dirty="0">
                <a:ea typeface="Malgun Gothic" panose="020B0503020000020004" pitchFamily="34" charset="-127"/>
              </a:rPr>
              <a:t>Section </a:t>
            </a:r>
            <a:r>
              <a:rPr lang="en-US" sz="3200" b="1" dirty="0">
                <a:solidFill>
                  <a:srgbClr val="00B0F0"/>
                </a:solidFill>
                <a:ea typeface="Malgun Gothic" panose="020B0503020000020004" pitchFamily="34" charset="-127"/>
              </a:rPr>
              <a:t>(</a:t>
            </a:r>
            <a:r>
              <a:rPr lang="en-US" sz="3200" dirty="0">
                <a:solidFill>
                  <a:srgbClr val="00B0F0"/>
                </a:solidFill>
                <a:ea typeface="Malgun Gothic" panose="020B0503020000020004" pitchFamily="34" charset="-127"/>
              </a:rPr>
              <a:t>Arial, Font 40,</a:t>
            </a:r>
            <a:r>
              <a:rPr lang="en-US" sz="3200" b="1" dirty="0">
                <a:solidFill>
                  <a:srgbClr val="00B0F0"/>
                </a:solidFill>
                <a:ea typeface="Malgun Gothic" panose="020B0503020000020004" pitchFamily="34" charset="-127"/>
              </a:rPr>
              <a:t> Bold)</a:t>
            </a:r>
            <a:endParaRPr lang="fr-FR" sz="3200" b="1" dirty="0">
              <a:ea typeface="MS Mincho" panose="02020609040205080304" pitchFamily="49" charset="-128"/>
            </a:endParaRPr>
          </a:p>
          <a:p>
            <a:pPr marL="187960" indent="-187960" algn="just">
              <a:spcAft>
                <a:spcPts val="600"/>
              </a:spcAft>
            </a:pPr>
            <a:r>
              <a:rPr lang="en-US" sz="3600" b="1" i="1" spc="-15" dirty="0">
                <a:ea typeface="-윤명조120"/>
              </a:rPr>
              <a:t>Subsection of Section </a:t>
            </a:r>
            <a:r>
              <a:rPr lang="en-US" sz="3200" b="1" i="1" spc="-15" dirty="0">
                <a:solidFill>
                  <a:srgbClr val="00B0F0"/>
                </a:solidFill>
                <a:ea typeface="-윤명조120"/>
              </a:rPr>
              <a:t>(</a:t>
            </a:r>
            <a:r>
              <a:rPr lang="en-US" sz="3200" i="1" spc="-15" dirty="0">
                <a:solidFill>
                  <a:srgbClr val="00B0F0"/>
                </a:solidFill>
                <a:ea typeface="-윤명조120"/>
              </a:rPr>
              <a:t>Arial, Font 36, Italic,</a:t>
            </a:r>
            <a:r>
              <a:rPr lang="en-US" sz="3200" b="1" i="1" spc="-15" dirty="0">
                <a:solidFill>
                  <a:srgbClr val="00B0F0"/>
                </a:solidFill>
                <a:ea typeface="-윤명조120"/>
              </a:rPr>
              <a:t> Bold,)</a:t>
            </a:r>
            <a:endParaRPr lang="fr-FR" sz="3200" b="1" i="1" spc="-15" dirty="0">
              <a:ea typeface="-윤명조120"/>
            </a:endParaRPr>
          </a:p>
          <a:p>
            <a:pPr indent="125095" algn="just">
              <a:spcAft>
                <a:spcPts val="0"/>
              </a:spcAft>
            </a:pPr>
            <a:r>
              <a:rPr lang="en-US" sz="3200" spc="-15" dirty="0">
                <a:ea typeface="-윤명조120"/>
              </a:rPr>
              <a:t> </a:t>
            </a:r>
          </a:p>
          <a:p>
            <a:pPr indent="125095" algn="just">
              <a:spcAft>
                <a:spcPts val="0"/>
              </a:spcAft>
            </a:pPr>
            <a:r>
              <a:rPr lang="en-US" sz="3200" spc="-15" dirty="0">
                <a:ea typeface="-윤명조120"/>
              </a:rPr>
              <a:t>Tables may be prepared in font 28 or 32. Figures must have at least 300 dpi resolution. Black and white or colored figures are acceptable. Each table and figure should be cited in the text. The DSC </a:t>
            </a:r>
            <a:r>
              <a:rPr lang="en-US" sz="3200" spc="-15" dirty="0" err="1">
                <a:ea typeface="-윤명조120"/>
              </a:rPr>
              <a:t>thermogram</a:t>
            </a:r>
            <a:r>
              <a:rPr lang="en-US" sz="3200" spc="-15" dirty="0">
                <a:ea typeface="-윤명조120"/>
              </a:rPr>
              <a:t> is given in Fig. 1.</a:t>
            </a:r>
          </a:p>
          <a:p>
            <a:pPr indent="125095" algn="just">
              <a:spcAft>
                <a:spcPts val="0"/>
              </a:spcAft>
            </a:pPr>
            <a:endParaRPr lang="en-US" sz="3200" spc="-15" dirty="0">
              <a:ea typeface="-윤명조120"/>
            </a:endParaRPr>
          </a:p>
          <a:p>
            <a:pPr indent="125095" algn="just">
              <a:spcAft>
                <a:spcPts val="0"/>
              </a:spcAft>
            </a:pPr>
            <a:r>
              <a:rPr lang="en-US" sz="3200" spc="-15" dirty="0">
                <a:ea typeface="-윤명조120"/>
              </a:rPr>
              <a:t>Equations must be numbered consecutively and located at the right margin as in Eq. (1) below. Clear original figures in black and white should be used. </a:t>
            </a:r>
          </a:p>
          <a:p>
            <a:pPr indent="125095" algn="just">
              <a:spcAft>
                <a:spcPts val="0"/>
              </a:spcAft>
            </a:pPr>
            <a:r>
              <a:rPr lang="en-US" sz="3200" spc="-15" dirty="0">
                <a:ea typeface="-윤명조120"/>
              </a:rPr>
              <a:t>Eq. (1) was used to calculate aerodynamic drag force affecting to the vehicle</a:t>
            </a:r>
            <a:r>
              <a:rPr lang="en-US" sz="3200" dirty="0"/>
              <a:t>:</a:t>
            </a:r>
          </a:p>
          <a:p>
            <a:pPr indent="125095" algn="just">
              <a:spcAft>
                <a:spcPts val="0"/>
              </a:spcAft>
            </a:pPr>
            <a:endParaRPr lang="en-US" sz="3200" dirty="0"/>
          </a:p>
          <a:p>
            <a:pPr indent="125095" algn="just">
              <a:spcAft>
                <a:spcPts val="0"/>
              </a:spcAft>
            </a:pPr>
            <a:endParaRPr lang="en-US" sz="3200" dirty="0"/>
          </a:p>
          <a:p>
            <a:pPr indent="125095" algn="just">
              <a:spcAft>
                <a:spcPts val="0"/>
              </a:spcAft>
            </a:pPr>
            <a:endParaRPr lang="en-US" sz="3200" dirty="0"/>
          </a:p>
          <a:p>
            <a:pPr indent="125095" algn="just">
              <a:spcAft>
                <a:spcPts val="0"/>
              </a:spcAft>
            </a:pPr>
            <a:endParaRPr lang="en-US" sz="3200" dirty="0"/>
          </a:p>
          <a:p>
            <a:pPr indent="125095" algn="just">
              <a:spcAft>
                <a:spcPts val="0"/>
              </a:spcAft>
            </a:pPr>
            <a:endParaRPr lang="en-US" sz="3200" dirty="0"/>
          </a:p>
          <a:p>
            <a:pPr indent="125095" algn="just">
              <a:spcAft>
                <a:spcPts val="0"/>
              </a:spcAft>
            </a:pPr>
            <a:endParaRPr lang="en-US" sz="3200" dirty="0"/>
          </a:p>
          <a:p>
            <a:pPr indent="125095" algn="just">
              <a:spcAft>
                <a:spcPts val="0"/>
              </a:spcAft>
            </a:pPr>
            <a:endParaRPr lang="en-US" sz="3200" dirty="0"/>
          </a:p>
          <a:p>
            <a:pPr indent="125095" algn="just">
              <a:spcAft>
                <a:spcPts val="0"/>
              </a:spcAft>
            </a:pPr>
            <a:endParaRPr lang="en-US" sz="3200" dirty="0"/>
          </a:p>
          <a:p>
            <a:pPr indent="125095" algn="just">
              <a:spcAft>
                <a:spcPts val="0"/>
              </a:spcAft>
            </a:pPr>
            <a:endParaRPr lang="fr-FR" sz="3200" dirty="0"/>
          </a:p>
          <a:p>
            <a:pPr indent="125095" algn="just">
              <a:spcAft>
                <a:spcPts val="0"/>
              </a:spcAft>
            </a:pPr>
            <a:endParaRPr lang="fr-FR" sz="3200" spc="-15" dirty="0">
              <a:effectLst/>
              <a:ea typeface="-윤명조120"/>
            </a:endParaRPr>
          </a:p>
        </p:txBody>
      </p:sp>
      <p:pic>
        <p:nvPicPr>
          <p:cNvPr id="34" name="Image 33"/>
          <p:cNvPicPr>
            <a:picLocks noChangeAspect="1"/>
          </p:cNvPicPr>
          <p:nvPr/>
        </p:nvPicPr>
        <p:blipFill>
          <a:blip r:embed="rId9"/>
          <a:stretch>
            <a:fillRect/>
          </a:stretch>
        </p:blipFill>
        <p:spPr>
          <a:xfrm>
            <a:off x="1790054" y="31721206"/>
            <a:ext cx="4258331" cy="2397282"/>
          </a:xfrm>
          <a:prstGeom prst="rect">
            <a:avLst/>
          </a:prstGeom>
        </p:spPr>
      </p:pic>
      <p:sp>
        <p:nvSpPr>
          <p:cNvPr id="4101" name="ZoneTexte 4100"/>
          <p:cNvSpPr txBox="1"/>
          <p:nvPr/>
        </p:nvSpPr>
        <p:spPr>
          <a:xfrm>
            <a:off x="1130055" y="16327725"/>
            <a:ext cx="29500210" cy="1569660"/>
          </a:xfrm>
          <a:prstGeom prst="rect">
            <a:avLst/>
          </a:prstGeom>
          <a:noFill/>
        </p:spPr>
        <p:txBody>
          <a:bodyPr wrap="square" rtlCol="0">
            <a:spAutoFit/>
          </a:bodyPr>
          <a:lstStyle/>
          <a:p>
            <a:pPr algn="just"/>
            <a:r>
              <a:rPr lang="en-US" sz="3200" dirty="0">
                <a:solidFill>
                  <a:srgbClr val="00B0F0"/>
                </a:solidFill>
                <a:ea typeface="Malgun Gothic" panose="020B0503020000020004" pitchFamily="34" charset="-127"/>
              </a:rPr>
              <a:t>The methods must be written in Arial, font 32 point, single line spacing and both hanging. </a:t>
            </a:r>
            <a:r>
              <a:rPr lang="en-US" sz="3200" dirty="0">
                <a:ea typeface="MS Mincho" panose="02020609040205080304" pitchFamily="49" charset="-128"/>
              </a:rPr>
              <a:t>The font size, line spacing, and margin of the template must not be altered. Authors can use this template document to prepare poster. Authors can find and download this </a:t>
            </a:r>
            <a:r>
              <a:rPr lang="en-US" sz="3200" dirty="0" err="1">
                <a:ea typeface="MS Mincho" panose="02020609040205080304" pitchFamily="49" charset="-128"/>
              </a:rPr>
              <a:t>ppt</a:t>
            </a:r>
            <a:r>
              <a:rPr lang="en-US" sz="3200" dirty="0">
                <a:ea typeface="MS Mincho" panose="02020609040205080304" pitchFamily="49" charset="-128"/>
              </a:rPr>
              <a:t> template from the website of the symposium, http://www.isastech.org/. </a:t>
            </a:r>
            <a:endParaRPr lang="fr-FR" sz="3200" dirty="0"/>
          </a:p>
        </p:txBody>
      </p:sp>
      <p:pic>
        <p:nvPicPr>
          <p:cNvPr id="8" name="Image 7">
            <a:extLst>
              <a:ext uri="{FF2B5EF4-FFF2-40B4-BE49-F238E27FC236}">
                <a16:creationId xmlns:a16="http://schemas.microsoft.com/office/drawing/2014/main" id="{C85E7839-8A12-D3FD-2FB9-3E246C2CD7C1}"/>
              </a:ext>
            </a:extLst>
          </p:cNvPr>
          <p:cNvPicPr>
            <a:picLocks noChangeAspect="1"/>
          </p:cNvPicPr>
          <p:nvPr/>
        </p:nvPicPr>
        <p:blipFill>
          <a:blip r:embed="rId10">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5635338" y="76334"/>
            <a:ext cx="3353579" cy="3177999"/>
          </a:xfrm>
          <a:prstGeom prst="rect">
            <a:avLst/>
          </a:prstGeom>
          <a:noFill/>
        </p:spPr>
      </p:pic>
      <p:sp>
        <p:nvSpPr>
          <p:cNvPr id="9" name="ZoneTexte 8">
            <a:extLst>
              <a:ext uri="{FF2B5EF4-FFF2-40B4-BE49-F238E27FC236}">
                <a16:creationId xmlns:a16="http://schemas.microsoft.com/office/drawing/2014/main" id="{56B63BA9-6ECD-029A-FFB4-3BEA00E57F6B}"/>
              </a:ext>
            </a:extLst>
          </p:cNvPr>
          <p:cNvSpPr txBox="1"/>
          <p:nvPr/>
        </p:nvSpPr>
        <p:spPr>
          <a:xfrm>
            <a:off x="27952867" y="604878"/>
            <a:ext cx="3199218" cy="2062103"/>
          </a:xfrm>
          <a:prstGeom prst="rect">
            <a:avLst/>
          </a:prstGeom>
          <a:noFill/>
        </p:spPr>
        <p:txBody>
          <a:bodyPr wrap="square" rtlCol="0">
            <a:spAutoFit/>
          </a:bodyPr>
          <a:lstStyle/>
          <a:p>
            <a:pPr algn="ctr"/>
            <a:r>
              <a:rPr lang="fr-FR" sz="3200" b="1" dirty="0" err="1">
                <a:solidFill>
                  <a:srgbClr val="FF0000"/>
                </a:solidFill>
              </a:rPr>
              <a:t>Your</a:t>
            </a:r>
            <a:r>
              <a:rPr lang="fr-FR" sz="3200" b="1" dirty="0">
                <a:solidFill>
                  <a:srgbClr val="FF0000"/>
                </a:solidFill>
              </a:rPr>
              <a:t> </a:t>
            </a:r>
            <a:r>
              <a:rPr lang="fr-FR" sz="3200" b="1" dirty="0" err="1">
                <a:solidFill>
                  <a:srgbClr val="FF0000"/>
                </a:solidFill>
              </a:rPr>
              <a:t>Organization</a:t>
            </a:r>
            <a:r>
              <a:rPr lang="fr-FR" sz="3200" b="1" dirty="0">
                <a:solidFill>
                  <a:srgbClr val="FF0000"/>
                </a:solidFill>
              </a:rPr>
              <a:t> Logo</a:t>
            </a:r>
          </a:p>
          <a:p>
            <a:pPr algn="ctr"/>
            <a:endParaRPr lang="fr-TN" sz="3200" dirty="0"/>
          </a:p>
        </p:txBody>
      </p:sp>
      <p:sp>
        <p:nvSpPr>
          <p:cNvPr id="20" name="ZoneTexte 19">
            <a:extLst>
              <a:ext uri="{FF2B5EF4-FFF2-40B4-BE49-F238E27FC236}">
                <a16:creationId xmlns:a16="http://schemas.microsoft.com/office/drawing/2014/main" id="{C2EA1314-EA9D-3440-2979-1D955E98CE2F}"/>
              </a:ext>
            </a:extLst>
          </p:cNvPr>
          <p:cNvSpPr txBox="1"/>
          <p:nvPr/>
        </p:nvSpPr>
        <p:spPr>
          <a:xfrm>
            <a:off x="19437881" y="755968"/>
            <a:ext cx="5680301" cy="1785104"/>
          </a:xfrm>
          <a:prstGeom prst="rect">
            <a:avLst/>
          </a:prstGeom>
          <a:noFill/>
        </p:spPr>
        <p:txBody>
          <a:bodyPr wrap="square">
            <a:spAutoFit/>
          </a:bodyPr>
          <a:lstStyle/>
          <a:p>
            <a:pPr algn="ctr"/>
            <a:r>
              <a:rPr lang="en-GB" sz="3600" b="1" dirty="0">
                <a:solidFill>
                  <a:srgbClr val="0000FF"/>
                </a:solidFill>
              </a:rPr>
              <a:t>RSEGP-2025</a:t>
            </a:r>
          </a:p>
          <a:p>
            <a:pPr algn="ctr">
              <a:spcBef>
                <a:spcPts val="600"/>
              </a:spcBef>
            </a:pPr>
            <a:r>
              <a:rPr lang="en-GB" sz="3200" b="1" dirty="0">
                <a:solidFill>
                  <a:srgbClr val="006600"/>
                </a:solidFill>
              </a:rPr>
              <a:t>December 20–22, 2025 </a:t>
            </a:r>
          </a:p>
          <a:p>
            <a:pPr algn="ctr">
              <a:spcBef>
                <a:spcPts val="600"/>
              </a:spcBef>
            </a:pPr>
            <a:r>
              <a:rPr lang="en-GB" sz="3200" b="1" dirty="0" err="1">
                <a:solidFill>
                  <a:srgbClr val="006600"/>
                </a:solidFill>
              </a:rPr>
              <a:t>Hammamet</a:t>
            </a:r>
            <a:r>
              <a:rPr lang="en-GB" sz="3200" b="1" dirty="0">
                <a:solidFill>
                  <a:srgbClr val="006600"/>
                </a:solidFill>
              </a:rPr>
              <a:t> - Tunisia</a:t>
            </a:r>
          </a:p>
        </p:txBody>
      </p:sp>
      <p:pic>
        <p:nvPicPr>
          <p:cNvPr id="21" name="Picture 7" descr="A picture containing diagram  Description automatically generated">
            <a:extLst>
              <a:ext uri="{FF2B5EF4-FFF2-40B4-BE49-F238E27FC236}">
                <a16:creationId xmlns:a16="http://schemas.microsoft.com/office/drawing/2014/main" id="{3DAD9E16-D0B3-950C-ACE3-C014B86E0025}"/>
              </a:ext>
            </a:extLst>
          </p:cNvPr>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3456112" y="529842"/>
            <a:ext cx="2851682" cy="2237357"/>
          </a:xfrm>
          <a:prstGeom prst="rect">
            <a:avLst/>
          </a:prstGeom>
          <a:noFill/>
          <a:ln>
            <a:noFill/>
          </a:ln>
        </p:spPr>
      </p:pic>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16263</TotalTime>
  <Words>459</Words>
  <Application>Microsoft Office PowerPoint</Application>
  <PresentationFormat>Personnalisé</PresentationFormat>
  <Paragraphs>51</Paragraphs>
  <Slides>1</Slides>
  <Notes>1</Notes>
  <HiddenSlides>0</HiddenSlides>
  <MMClips>0</MMClips>
  <ScaleCrop>false</ScaleCrop>
  <HeadingPairs>
    <vt:vector size="8" baseType="variant">
      <vt:variant>
        <vt:lpstr>Polices utilisées</vt:lpstr>
      </vt:variant>
      <vt:variant>
        <vt:i4>7</vt:i4>
      </vt:variant>
      <vt:variant>
        <vt:lpstr>Thème</vt:lpstr>
      </vt:variant>
      <vt:variant>
        <vt:i4>1</vt:i4>
      </vt:variant>
      <vt:variant>
        <vt:lpstr>Serveurs OLE incorporés</vt:lpstr>
      </vt:variant>
      <vt:variant>
        <vt:i4>1</vt:i4>
      </vt:variant>
      <vt:variant>
        <vt:lpstr>Titres des diapositives</vt:lpstr>
      </vt:variant>
      <vt:variant>
        <vt:i4>1</vt:i4>
      </vt:variant>
    </vt:vector>
  </HeadingPairs>
  <TitlesOfParts>
    <vt:vector size="10" baseType="lpstr">
      <vt:lpstr>Batang</vt:lpstr>
      <vt:lpstr>Malgun Gothic</vt:lpstr>
      <vt:lpstr>MS Mincho</vt:lpstr>
      <vt:lpstr>Arial</vt:lpstr>
      <vt:lpstr>Calibri</vt:lpstr>
      <vt:lpstr>Times New Roman</vt:lpstr>
      <vt:lpstr>-윤명조120</vt:lpstr>
      <vt:lpstr>Thème Office</vt:lpstr>
      <vt:lpstr>Graph</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sabine</dc:creator>
  <cp:lastModifiedBy>ridha.ennetta@issig.rnu.tn</cp:lastModifiedBy>
  <cp:revision>904</cp:revision>
  <dcterms:created xsi:type="dcterms:W3CDTF">2012-03-27T15:00:13Z</dcterms:created>
  <dcterms:modified xsi:type="dcterms:W3CDTF">2025-09-14T12:56:27Z</dcterms:modified>
</cp:coreProperties>
</file>